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Raleway"/>
      <p:regular r:id="rId77"/>
      <p:bold r:id="rId78"/>
      <p:italic r:id="rId79"/>
      <p:boldItalic r:id="rId80"/>
    </p:embeddedFont>
    <p:embeddedFont>
      <p:font typeface="Lat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989562-CA1D-4231-84CD-8DBF6343471C}">
  <a:tblStyle styleId="{75989562-CA1D-4231-84CD-8DBF634347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aleway-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aleway-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aleway-italic.fntdata"/><Relationship Id="rId34" Type="http://schemas.openxmlformats.org/officeDocument/2006/relationships/slide" Target="slides/slide28.xml"/><Relationship Id="rId78" Type="http://schemas.openxmlformats.org/officeDocument/2006/relationships/font" Target="fonts/Raleway-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5ad9825b1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5ad9825b1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966680cc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966680cc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966680c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966680c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dcf426b4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dcf426b4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966680c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966680cc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966680cc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966680cc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966680cc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966680cc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966680cc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966680cc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09642e0e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09642e0e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09642e0e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09642e0e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1e2de00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1e2de00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1e2de008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1e2de00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1e2de0083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1e2de0083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1e2de008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1e2de008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1e2de0083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1e2de0083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1e2de0083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1e2de0083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09642e0e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09642e0e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319fe704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319fe704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5aeeb8c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5aeeb8c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09642e0e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09642e0e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09642e0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09642e0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966680cc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966680cc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09642e0e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09642e0e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09642e0e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09642e0e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09642e0e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09642e0e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09642e0e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09642e0e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09642e0e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09642e0e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09642e0e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09642e0e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c20ef4b61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c20ef4b61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c20ef4b61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c20ef4b61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0a1657df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0a1657df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dcf426b4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dcf426b4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0a1657df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0a1657df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0a1657df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0a1657df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09f9ef2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09f9ef2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0a1657df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0a1657df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d4016b57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d4016b57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80e3ca16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80e3ca16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dcf426b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ddcf426b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09642e0ec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09642e0ec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09642e0e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09642e0e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dcf426b4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ddcf426b4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5aeeb8c8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5aeeb8c8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09642e0e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09642e0e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dcf426b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ddcf426b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09642e0e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09642e0e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dcf426b4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ddcf426b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80e3ca1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80e3ca1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80e3ca1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80e3ca1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80e3ca1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80e3ca1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966680c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966680c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80e3ca16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80e3ca16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80e3ca16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80e3ca16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80e3ca16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80e3ca16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80e3ca16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d80e3ca16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80e3ca16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80e3ca16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ea78f8e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ea78f8e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80e3ca16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d80e3ca16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80e3ca16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80e3ca16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80e3ca16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d80e3ca16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80e3ca1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80e3ca1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dcf426b4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dcf426b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5aeeb8c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5aeeb8c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319fe704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319fe704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966680c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966680c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sp>
        <p:nvSpPr>
          <p:cNvPr id="92" name="Google Shape;92;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1"/>
          <p:cNvGrpSpPr/>
          <p:nvPr/>
        </p:nvGrpSpPr>
        <p:grpSpPr>
          <a:xfrm>
            <a:off x="830392" y="1191256"/>
            <a:ext cx="745763" cy="45826"/>
            <a:chOff x="4580561" y="2589004"/>
            <a:chExt cx="1064464" cy="25200"/>
          </a:xfrm>
        </p:grpSpPr>
        <p:sp>
          <p:nvSpPr>
            <p:cNvPr id="94" name="Google Shape;94;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7" name="Google Shape;97;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8" name="Google Shape;98;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Times New Roman"/>
              <a:buChar char="●"/>
              <a:defRPr sz="1200">
                <a:latin typeface="Times New Roman"/>
                <a:ea typeface="Times New Roman"/>
                <a:cs typeface="Times New Roman"/>
                <a:sym typeface="Times New Roman"/>
              </a:defRPr>
            </a:lvl1pPr>
            <a:lvl2pPr indent="-304800" lvl="1" marL="914400">
              <a:spcBef>
                <a:spcPts val="1600"/>
              </a:spcBef>
              <a:spcAft>
                <a:spcPts val="0"/>
              </a:spcAft>
              <a:buSzPts val="1200"/>
              <a:buFont typeface="Times New Roman"/>
              <a:buChar char="○"/>
              <a:defRPr sz="1200">
                <a:latin typeface="Times New Roman"/>
                <a:ea typeface="Times New Roman"/>
                <a:cs typeface="Times New Roman"/>
                <a:sym typeface="Times New Roman"/>
              </a:defRPr>
            </a:lvl2pPr>
            <a:lvl3pPr indent="-304800" lvl="2" marL="1371600">
              <a:spcBef>
                <a:spcPts val="1600"/>
              </a:spcBef>
              <a:spcAft>
                <a:spcPts val="0"/>
              </a:spcAft>
              <a:buSzPts val="1200"/>
              <a:buFont typeface="Times New Roman"/>
              <a:buChar char="■"/>
              <a:defRPr sz="1200">
                <a:latin typeface="Times New Roman"/>
                <a:ea typeface="Times New Roman"/>
                <a:cs typeface="Times New Roman"/>
                <a:sym typeface="Times New Roman"/>
              </a:defRPr>
            </a:lvl3pPr>
            <a:lvl4pPr indent="-304800" lvl="3" marL="1828800">
              <a:spcBef>
                <a:spcPts val="1600"/>
              </a:spcBef>
              <a:spcAft>
                <a:spcPts val="0"/>
              </a:spcAft>
              <a:buSzPts val="1200"/>
              <a:buFont typeface="Times New Roman"/>
              <a:buChar char="●"/>
              <a:defRPr sz="1200">
                <a:latin typeface="Times New Roman"/>
                <a:ea typeface="Times New Roman"/>
                <a:cs typeface="Times New Roman"/>
                <a:sym typeface="Times New Roman"/>
              </a:defRPr>
            </a:lvl4pPr>
            <a:lvl5pPr indent="-304800" lvl="4" marL="2286000">
              <a:spcBef>
                <a:spcPts val="1600"/>
              </a:spcBef>
              <a:spcAft>
                <a:spcPts val="0"/>
              </a:spcAft>
              <a:buSzPts val="1200"/>
              <a:buFont typeface="Times New Roman"/>
              <a:buChar char="○"/>
              <a:defRPr sz="1200">
                <a:latin typeface="Times New Roman"/>
                <a:ea typeface="Times New Roman"/>
                <a:cs typeface="Times New Roman"/>
                <a:sym typeface="Times New Roman"/>
              </a:defRPr>
            </a:lvl5pPr>
            <a:lvl6pPr indent="-304800" lvl="5" marL="2743200">
              <a:spcBef>
                <a:spcPts val="1600"/>
              </a:spcBef>
              <a:spcAft>
                <a:spcPts val="0"/>
              </a:spcAft>
              <a:buSzPts val="1200"/>
              <a:buFont typeface="Times New Roman"/>
              <a:buChar char="■"/>
              <a:defRPr sz="1200">
                <a:latin typeface="Times New Roman"/>
                <a:ea typeface="Times New Roman"/>
                <a:cs typeface="Times New Roman"/>
                <a:sym typeface="Times New Roman"/>
              </a:defRPr>
            </a:lvl6pPr>
            <a:lvl7pPr indent="-304800" lvl="6" marL="3200400">
              <a:spcBef>
                <a:spcPts val="1600"/>
              </a:spcBef>
              <a:spcAft>
                <a:spcPts val="0"/>
              </a:spcAft>
              <a:buSzPts val="1200"/>
              <a:buFont typeface="Times New Roman"/>
              <a:buChar char="●"/>
              <a:defRPr sz="1200">
                <a:latin typeface="Times New Roman"/>
                <a:ea typeface="Times New Roman"/>
                <a:cs typeface="Times New Roman"/>
                <a:sym typeface="Times New Roman"/>
              </a:defRPr>
            </a:lvl7pPr>
            <a:lvl8pPr indent="-304800" lvl="7" marL="3657600">
              <a:spcBef>
                <a:spcPts val="1600"/>
              </a:spcBef>
              <a:spcAft>
                <a:spcPts val="0"/>
              </a:spcAft>
              <a:buSzPts val="1200"/>
              <a:buFont typeface="Times New Roman"/>
              <a:buChar char="○"/>
              <a:defRPr sz="1200">
                <a:latin typeface="Times New Roman"/>
                <a:ea typeface="Times New Roman"/>
                <a:cs typeface="Times New Roman"/>
                <a:sym typeface="Times New Roman"/>
              </a:defRPr>
            </a:lvl8pPr>
            <a:lvl9pPr indent="-304800" lvl="8" marL="4114800">
              <a:spcBef>
                <a:spcPts val="1600"/>
              </a:spcBef>
              <a:spcAft>
                <a:spcPts val="1600"/>
              </a:spcAft>
              <a:buSzPts val="1200"/>
              <a:buFont typeface="Times New Roman"/>
              <a:buChar char="■"/>
              <a:defRPr sz="1200">
                <a:latin typeface="Times New Roman"/>
                <a:ea typeface="Times New Roman"/>
                <a:cs typeface="Times New Roman"/>
                <a:sym typeface="Times New Roman"/>
              </a:defRPr>
            </a:lvl9pPr>
          </a:lstStyle>
          <a:p/>
        </p:txBody>
      </p:sp>
      <p:sp>
        <p:nvSpPr>
          <p:cNvPr id="99" name="Google Shape;9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00" name="Shape 100"/>
        <p:cNvGrpSpPr/>
        <p:nvPr/>
      </p:nvGrpSpPr>
      <p:grpSpPr>
        <a:xfrm>
          <a:off x="0" y="0"/>
          <a:ext cx="0" cy="0"/>
          <a:chOff x="0" y="0"/>
          <a:chExt cx="0" cy="0"/>
        </a:xfrm>
      </p:grpSpPr>
      <p:pic>
        <p:nvPicPr>
          <p:cNvPr descr="Side view of hands writing in a notebook at a cafe" id="101" name="Google Shape;101;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2" name="Google Shape;102;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12"/>
          <p:cNvGrpSpPr/>
          <p:nvPr/>
        </p:nvGrpSpPr>
        <p:grpSpPr>
          <a:xfrm>
            <a:off x="830392" y="1191256"/>
            <a:ext cx="745763" cy="45826"/>
            <a:chOff x="4580561" y="2589004"/>
            <a:chExt cx="1064464" cy="25200"/>
          </a:xfrm>
        </p:grpSpPr>
        <p:sp>
          <p:nvSpPr>
            <p:cNvPr id="104" name="Google Shape;104;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7" name="Google Shape;107;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8" name="Google Shape;108;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9" name="Google Shape;109;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10" name="Shape 110"/>
        <p:cNvGrpSpPr/>
        <p:nvPr/>
      </p:nvGrpSpPr>
      <p:grpSpPr>
        <a:xfrm>
          <a:off x="0" y="0"/>
          <a:ext cx="0" cy="0"/>
          <a:chOff x="0" y="0"/>
          <a:chExt cx="0" cy="0"/>
        </a:xfrm>
      </p:grpSpPr>
      <p:pic>
        <p:nvPicPr>
          <p:cNvPr id="111" name="Google Shape;111;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2" name="Google Shape;112;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3"/>
          <p:cNvGrpSpPr/>
          <p:nvPr/>
        </p:nvGrpSpPr>
        <p:grpSpPr>
          <a:xfrm>
            <a:off x="830392" y="1191256"/>
            <a:ext cx="745763" cy="45826"/>
            <a:chOff x="4580561" y="2589004"/>
            <a:chExt cx="1064464" cy="25200"/>
          </a:xfrm>
        </p:grpSpPr>
        <p:sp>
          <p:nvSpPr>
            <p:cNvPr id="114" name="Google Shape;114;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7" name="Google Shape;117;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8" name="Google Shape;118;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9" name="Google Shape;119;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2" name="Google Shape;122;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3" name="Shape 123"/>
        <p:cNvGrpSpPr/>
        <p:nvPr/>
      </p:nvGrpSpPr>
      <p:grpSpPr>
        <a:xfrm>
          <a:off x="0" y="0"/>
          <a:ext cx="0" cy="0"/>
          <a:chOff x="0" y="0"/>
          <a:chExt cx="0" cy="0"/>
        </a:xfrm>
      </p:grpSpPr>
      <p:grpSp>
        <p:nvGrpSpPr>
          <p:cNvPr id="124" name="Google Shape;124;p15"/>
          <p:cNvGrpSpPr/>
          <p:nvPr/>
        </p:nvGrpSpPr>
        <p:grpSpPr>
          <a:xfrm>
            <a:off x="830392" y="4169130"/>
            <a:ext cx="745763" cy="45826"/>
            <a:chOff x="4580561" y="2589004"/>
            <a:chExt cx="1064464" cy="25200"/>
          </a:xfrm>
        </p:grpSpPr>
        <p:sp>
          <p:nvSpPr>
            <p:cNvPr id="125" name="Google Shape;125;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8" name="Google Shape;128;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9" name="Google Shape;12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Font typeface="Times New Roman"/>
              <a:buNone/>
              <a:defRPr sz="3000">
                <a:solidFill>
                  <a:schemeClr val="lt1"/>
                </a:solidFill>
                <a:latin typeface="Times New Roman"/>
                <a:ea typeface="Times New Roman"/>
                <a:cs typeface="Times New Roman"/>
                <a:sym typeface="Times New Roman"/>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Font typeface="Times New Roman"/>
              <a:buNone/>
              <a:defRPr sz="3000">
                <a:solidFill>
                  <a:schemeClr val="dk2"/>
                </a:solidFill>
                <a:latin typeface="Times New Roman"/>
                <a:ea typeface="Times New Roman"/>
                <a:cs typeface="Times New Roman"/>
                <a:sym typeface="Times New Roman"/>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Times New Roman"/>
              <a:buChar char="●"/>
              <a:defRPr sz="1600">
                <a:latin typeface="Times New Roman"/>
                <a:ea typeface="Times New Roman"/>
                <a:cs typeface="Times New Roman"/>
                <a:sym typeface="Times New Roman"/>
              </a:defRPr>
            </a:lvl1pPr>
            <a:lvl2pPr indent="-330200" lvl="1" marL="914400">
              <a:spcBef>
                <a:spcPts val="1600"/>
              </a:spcBef>
              <a:spcAft>
                <a:spcPts val="0"/>
              </a:spcAft>
              <a:buSzPts val="1600"/>
              <a:buFont typeface="Times New Roman"/>
              <a:buChar char="○"/>
              <a:defRPr sz="1600">
                <a:latin typeface="Times New Roman"/>
                <a:ea typeface="Times New Roman"/>
                <a:cs typeface="Times New Roman"/>
                <a:sym typeface="Times New Roman"/>
              </a:defRPr>
            </a:lvl2pPr>
            <a:lvl3pPr indent="-330200" lvl="2" marL="1371600">
              <a:spcBef>
                <a:spcPts val="1600"/>
              </a:spcBef>
              <a:spcAft>
                <a:spcPts val="0"/>
              </a:spcAft>
              <a:buSzPts val="1600"/>
              <a:buFont typeface="Times New Roman"/>
              <a:buChar char="■"/>
              <a:defRPr sz="1600">
                <a:latin typeface="Times New Roman"/>
                <a:ea typeface="Times New Roman"/>
                <a:cs typeface="Times New Roman"/>
                <a:sym typeface="Times New Roman"/>
              </a:defRPr>
            </a:lvl3pPr>
            <a:lvl4pPr indent="-330200" lvl="3" marL="1828800">
              <a:spcBef>
                <a:spcPts val="1600"/>
              </a:spcBef>
              <a:spcAft>
                <a:spcPts val="0"/>
              </a:spcAft>
              <a:buSzPts val="1600"/>
              <a:buFont typeface="Times New Roman"/>
              <a:buChar char="●"/>
              <a:defRPr sz="1600">
                <a:latin typeface="Times New Roman"/>
                <a:ea typeface="Times New Roman"/>
                <a:cs typeface="Times New Roman"/>
                <a:sym typeface="Times New Roman"/>
              </a:defRPr>
            </a:lvl4pPr>
            <a:lvl5pPr indent="-330200" lvl="4" marL="2286000">
              <a:spcBef>
                <a:spcPts val="1600"/>
              </a:spcBef>
              <a:spcAft>
                <a:spcPts val="0"/>
              </a:spcAft>
              <a:buSzPts val="1600"/>
              <a:buFont typeface="Times New Roman"/>
              <a:buChar char="○"/>
              <a:defRPr sz="1600">
                <a:latin typeface="Times New Roman"/>
                <a:ea typeface="Times New Roman"/>
                <a:cs typeface="Times New Roman"/>
                <a:sym typeface="Times New Roman"/>
              </a:defRPr>
            </a:lvl5pPr>
            <a:lvl6pPr indent="-330200" lvl="5" marL="2743200">
              <a:spcBef>
                <a:spcPts val="1600"/>
              </a:spcBef>
              <a:spcAft>
                <a:spcPts val="0"/>
              </a:spcAft>
              <a:buSzPts val="1600"/>
              <a:buFont typeface="Times New Roman"/>
              <a:buChar char="■"/>
              <a:defRPr sz="1600">
                <a:latin typeface="Times New Roman"/>
                <a:ea typeface="Times New Roman"/>
                <a:cs typeface="Times New Roman"/>
                <a:sym typeface="Times New Roman"/>
              </a:defRPr>
            </a:lvl6pPr>
            <a:lvl7pPr indent="-330200" lvl="6" marL="3200400">
              <a:spcBef>
                <a:spcPts val="1600"/>
              </a:spcBef>
              <a:spcAft>
                <a:spcPts val="0"/>
              </a:spcAft>
              <a:buSzPts val="1600"/>
              <a:buFont typeface="Times New Roman"/>
              <a:buChar char="●"/>
              <a:defRPr sz="1600">
                <a:latin typeface="Times New Roman"/>
                <a:ea typeface="Times New Roman"/>
                <a:cs typeface="Times New Roman"/>
                <a:sym typeface="Times New Roman"/>
              </a:defRPr>
            </a:lvl7pPr>
            <a:lvl8pPr indent="-330200" lvl="7" marL="3657600">
              <a:spcBef>
                <a:spcPts val="1600"/>
              </a:spcBef>
              <a:spcAft>
                <a:spcPts val="0"/>
              </a:spcAft>
              <a:buSzPts val="1600"/>
              <a:buFont typeface="Times New Roman"/>
              <a:buChar char="○"/>
              <a:defRPr sz="1600">
                <a:latin typeface="Times New Roman"/>
                <a:ea typeface="Times New Roman"/>
                <a:cs typeface="Times New Roman"/>
                <a:sym typeface="Times New Roman"/>
              </a:defRPr>
            </a:lvl8pPr>
            <a:lvl9pPr indent="-330200" lvl="8" marL="4114800">
              <a:spcBef>
                <a:spcPts val="1600"/>
              </a:spcBef>
              <a:spcAft>
                <a:spcPts val="1600"/>
              </a:spcAft>
              <a:buSzPts val="1600"/>
              <a:buFont typeface="Times New Roman"/>
              <a:buChar char="■"/>
              <a:defRPr sz="1600">
                <a:latin typeface="Times New Roman"/>
                <a:ea typeface="Times New Roman"/>
                <a:cs typeface="Times New Roman"/>
                <a:sym typeface="Times New Roman"/>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Font typeface="Times New Roman"/>
              <a:buChar char="●"/>
              <a:defRPr>
                <a:latin typeface="Times New Roman"/>
                <a:ea typeface="Times New Roman"/>
                <a:cs typeface="Times New Roman"/>
                <a:sym typeface="Times New Roman"/>
              </a:defRPr>
            </a:lvl1pPr>
            <a:lvl2pPr indent="-298450" lvl="1" marL="914400">
              <a:spcBef>
                <a:spcPts val="1600"/>
              </a:spcBef>
              <a:spcAft>
                <a:spcPts val="0"/>
              </a:spcAft>
              <a:buSzPts val="1100"/>
              <a:buFont typeface="Times New Roman"/>
              <a:buChar char="○"/>
              <a:defRPr>
                <a:latin typeface="Times New Roman"/>
                <a:ea typeface="Times New Roman"/>
                <a:cs typeface="Times New Roman"/>
                <a:sym typeface="Times New Roman"/>
              </a:defRPr>
            </a:lvl2pPr>
            <a:lvl3pPr indent="-298450" lvl="2" marL="1371600">
              <a:spcBef>
                <a:spcPts val="1600"/>
              </a:spcBef>
              <a:spcAft>
                <a:spcPts val="0"/>
              </a:spcAft>
              <a:buSzPts val="1100"/>
              <a:buFont typeface="Times New Roman"/>
              <a:buChar char="■"/>
              <a:defRPr>
                <a:latin typeface="Times New Roman"/>
                <a:ea typeface="Times New Roman"/>
                <a:cs typeface="Times New Roman"/>
                <a:sym typeface="Times New Roman"/>
              </a:defRPr>
            </a:lvl3pPr>
            <a:lvl4pPr indent="-298450" lvl="3" marL="1828800">
              <a:spcBef>
                <a:spcPts val="1600"/>
              </a:spcBef>
              <a:spcAft>
                <a:spcPts val="0"/>
              </a:spcAft>
              <a:buSzPts val="1100"/>
              <a:buFont typeface="Times New Roman"/>
              <a:buChar char="●"/>
              <a:defRPr>
                <a:latin typeface="Times New Roman"/>
                <a:ea typeface="Times New Roman"/>
                <a:cs typeface="Times New Roman"/>
                <a:sym typeface="Times New Roman"/>
              </a:defRPr>
            </a:lvl4pPr>
            <a:lvl5pPr indent="-298450" lvl="4" marL="2286000">
              <a:spcBef>
                <a:spcPts val="1600"/>
              </a:spcBef>
              <a:spcAft>
                <a:spcPts val="0"/>
              </a:spcAft>
              <a:buSzPts val="1100"/>
              <a:buFont typeface="Times New Roman"/>
              <a:buChar char="○"/>
              <a:defRPr>
                <a:latin typeface="Times New Roman"/>
                <a:ea typeface="Times New Roman"/>
                <a:cs typeface="Times New Roman"/>
                <a:sym typeface="Times New Roman"/>
              </a:defRPr>
            </a:lvl5pPr>
            <a:lvl6pPr indent="-298450" lvl="5" marL="2743200">
              <a:spcBef>
                <a:spcPts val="1600"/>
              </a:spcBef>
              <a:spcAft>
                <a:spcPts val="0"/>
              </a:spcAft>
              <a:buSzPts val="1100"/>
              <a:buFont typeface="Times New Roman"/>
              <a:buChar char="■"/>
              <a:defRPr>
                <a:latin typeface="Times New Roman"/>
                <a:ea typeface="Times New Roman"/>
                <a:cs typeface="Times New Roman"/>
                <a:sym typeface="Times New Roman"/>
              </a:defRPr>
            </a:lvl6pPr>
            <a:lvl7pPr indent="-298450" lvl="6" marL="3200400">
              <a:spcBef>
                <a:spcPts val="1600"/>
              </a:spcBef>
              <a:spcAft>
                <a:spcPts val="0"/>
              </a:spcAft>
              <a:buSzPts val="1100"/>
              <a:buFont typeface="Times New Roman"/>
              <a:buChar char="●"/>
              <a:defRPr>
                <a:latin typeface="Times New Roman"/>
                <a:ea typeface="Times New Roman"/>
                <a:cs typeface="Times New Roman"/>
                <a:sym typeface="Times New Roman"/>
              </a:defRPr>
            </a:lvl7pPr>
            <a:lvl8pPr indent="-298450" lvl="7" marL="3657600">
              <a:spcBef>
                <a:spcPts val="1600"/>
              </a:spcBef>
              <a:spcAft>
                <a:spcPts val="0"/>
              </a:spcAft>
              <a:buSzPts val="1100"/>
              <a:buFont typeface="Times New Roman"/>
              <a:buChar char="○"/>
              <a:defRPr>
                <a:latin typeface="Times New Roman"/>
                <a:ea typeface="Times New Roman"/>
                <a:cs typeface="Times New Roman"/>
                <a:sym typeface="Times New Roman"/>
              </a:defRPr>
            </a:lvl8pPr>
            <a:lvl9pPr indent="-298450" lvl="8" marL="4114800">
              <a:spcBef>
                <a:spcPts val="1600"/>
              </a:spcBef>
              <a:spcAft>
                <a:spcPts val="1600"/>
              </a:spcAft>
              <a:buSzPts val="1100"/>
              <a:buFont typeface="Times New Roman"/>
              <a:buChar char="■"/>
              <a:defRPr>
                <a:latin typeface="Times New Roman"/>
                <a:ea typeface="Times New Roman"/>
                <a:cs typeface="Times New Roman"/>
                <a:sym typeface="Times New Roman"/>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Font typeface="Times New Roman"/>
              <a:buChar char="●"/>
              <a:defRPr>
                <a:latin typeface="Times New Roman"/>
                <a:ea typeface="Times New Roman"/>
                <a:cs typeface="Times New Roman"/>
                <a:sym typeface="Times New Roman"/>
              </a:defRPr>
            </a:lvl1pPr>
            <a:lvl2pPr indent="-298450" lvl="1" marL="914400">
              <a:spcBef>
                <a:spcPts val="1600"/>
              </a:spcBef>
              <a:spcAft>
                <a:spcPts val="0"/>
              </a:spcAft>
              <a:buSzPts val="1100"/>
              <a:buFont typeface="Times New Roman"/>
              <a:buChar char="○"/>
              <a:defRPr>
                <a:latin typeface="Times New Roman"/>
                <a:ea typeface="Times New Roman"/>
                <a:cs typeface="Times New Roman"/>
                <a:sym typeface="Times New Roman"/>
              </a:defRPr>
            </a:lvl2pPr>
            <a:lvl3pPr indent="-298450" lvl="2" marL="1371600">
              <a:spcBef>
                <a:spcPts val="1600"/>
              </a:spcBef>
              <a:spcAft>
                <a:spcPts val="0"/>
              </a:spcAft>
              <a:buSzPts val="1100"/>
              <a:buFont typeface="Times New Roman"/>
              <a:buChar char="■"/>
              <a:defRPr>
                <a:latin typeface="Times New Roman"/>
                <a:ea typeface="Times New Roman"/>
                <a:cs typeface="Times New Roman"/>
                <a:sym typeface="Times New Roman"/>
              </a:defRPr>
            </a:lvl3pPr>
            <a:lvl4pPr indent="-298450" lvl="3" marL="1828800">
              <a:spcBef>
                <a:spcPts val="1600"/>
              </a:spcBef>
              <a:spcAft>
                <a:spcPts val="0"/>
              </a:spcAft>
              <a:buSzPts val="1100"/>
              <a:buFont typeface="Times New Roman"/>
              <a:buChar char="●"/>
              <a:defRPr>
                <a:latin typeface="Times New Roman"/>
                <a:ea typeface="Times New Roman"/>
                <a:cs typeface="Times New Roman"/>
                <a:sym typeface="Times New Roman"/>
              </a:defRPr>
            </a:lvl4pPr>
            <a:lvl5pPr indent="-298450" lvl="4" marL="2286000">
              <a:spcBef>
                <a:spcPts val="1600"/>
              </a:spcBef>
              <a:spcAft>
                <a:spcPts val="0"/>
              </a:spcAft>
              <a:buSzPts val="1100"/>
              <a:buFont typeface="Times New Roman"/>
              <a:buChar char="○"/>
              <a:defRPr>
                <a:latin typeface="Times New Roman"/>
                <a:ea typeface="Times New Roman"/>
                <a:cs typeface="Times New Roman"/>
                <a:sym typeface="Times New Roman"/>
              </a:defRPr>
            </a:lvl5pPr>
            <a:lvl6pPr indent="-298450" lvl="5" marL="2743200">
              <a:spcBef>
                <a:spcPts val="1600"/>
              </a:spcBef>
              <a:spcAft>
                <a:spcPts val="0"/>
              </a:spcAft>
              <a:buSzPts val="1100"/>
              <a:buFont typeface="Times New Roman"/>
              <a:buChar char="■"/>
              <a:defRPr>
                <a:latin typeface="Times New Roman"/>
                <a:ea typeface="Times New Roman"/>
                <a:cs typeface="Times New Roman"/>
                <a:sym typeface="Times New Roman"/>
              </a:defRPr>
            </a:lvl6pPr>
            <a:lvl7pPr indent="-298450" lvl="6" marL="3200400">
              <a:spcBef>
                <a:spcPts val="1600"/>
              </a:spcBef>
              <a:spcAft>
                <a:spcPts val="0"/>
              </a:spcAft>
              <a:buSzPts val="1100"/>
              <a:buFont typeface="Times New Roman"/>
              <a:buChar char="●"/>
              <a:defRPr>
                <a:latin typeface="Times New Roman"/>
                <a:ea typeface="Times New Roman"/>
                <a:cs typeface="Times New Roman"/>
                <a:sym typeface="Times New Roman"/>
              </a:defRPr>
            </a:lvl7pPr>
            <a:lvl8pPr indent="-298450" lvl="7" marL="3657600">
              <a:spcBef>
                <a:spcPts val="1600"/>
              </a:spcBef>
              <a:spcAft>
                <a:spcPts val="0"/>
              </a:spcAft>
              <a:buSzPts val="1100"/>
              <a:buFont typeface="Times New Roman"/>
              <a:buChar char="○"/>
              <a:defRPr>
                <a:latin typeface="Times New Roman"/>
                <a:ea typeface="Times New Roman"/>
                <a:cs typeface="Times New Roman"/>
                <a:sym typeface="Times New Roman"/>
              </a:defRPr>
            </a:lvl8pPr>
            <a:lvl9pPr indent="-298450" lvl="8" marL="4114800">
              <a:spcBef>
                <a:spcPts val="1600"/>
              </a:spcBef>
              <a:spcAft>
                <a:spcPts val="1600"/>
              </a:spcAft>
              <a:buSzPts val="1100"/>
              <a:buFont typeface="Times New Roman"/>
              <a:buChar char="■"/>
              <a:defRPr>
                <a:latin typeface="Times New Roman"/>
                <a:ea typeface="Times New Roman"/>
                <a:cs typeface="Times New Roman"/>
                <a:sym typeface="Times New Roman"/>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Font typeface="Times New Roman"/>
              <a:buNone/>
              <a:defRPr sz="3000">
                <a:solidFill>
                  <a:schemeClr val="dk2"/>
                </a:solidFill>
                <a:latin typeface="Times New Roman"/>
                <a:ea typeface="Times New Roman"/>
                <a:cs typeface="Times New Roman"/>
                <a:sym typeface="Times New Roman"/>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Times New Roman"/>
              <a:ea typeface="Times New Roman"/>
              <a:cs typeface="Times New Roman"/>
              <a:sym typeface="Times New Roman"/>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8"/>
          <p:cNvSpPr txBox="1"/>
          <p:nvPr>
            <p:ph type="title"/>
          </p:nvPr>
        </p:nvSpPr>
        <p:spPr>
          <a:xfrm>
            <a:off x="0" y="0"/>
            <a:ext cx="8166900" cy="9153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Times New Roman"/>
              <a:buNone/>
              <a:defRPr sz="3000">
                <a:latin typeface="Times New Roman"/>
                <a:ea typeface="Times New Roman"/>
                <a:cs typeface="Times New Roman"/>
                <a:sym typeface="Times New Roman"/>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9"/>
          <p:cNvGrpSpPr/>
          <p:nvPr/>
        </p:nvGrpSpPr>
        <p:grpSpPr>
          <a:xfrm>
            <a:off x="830392" y="1191256"/>
            <a:ext cx="745763" cy="45826"/>
            <a:chOff x="4580561" y="2589004"/>
            <a:chExt cx="1064464" cy="25200"/>
          </a:xfrm>
        </p:grpSpPr>
        <p:sp>
          <p:nvSpPr>
            <p:cNvPr id="80" name="Google Shape;80;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Font typeface="Times New Roman"/>
              <a:buNone/>
              <a:defRPr sz="3000">
                <a:solidFill>
                  <a:schemeClr val="dk2"/>
                </a:solidFill>
                <a:latin typeface="Times New Roman"/>
                <a:ea typeface="Times New Roman"/>
                <a:cs typeface="Times New Roman"/>
                <a:sym typeface="Times New Roman"/>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3" name="Google Shape;83;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Font typeface="Times New Roman"/>
              <a:buChar char="●"/>
              <a:defRPr>
                <a:latin typeface="Times New Roman"/>
                <a:ea typeface="Times New Roman"/>
                <a:cs typeface="Times New Roman"/>
                <a:sym typeface="Times New Roman"/>
              </a:defRPr>
            </a:lvl1pPr>
            <a:lvl2pPr indent="-298450" lvl="1" marL="914400">
              <a:spcBef>
                <a:spcPts val="1600"/>
              </a:spcBef>
              <a:spcAft>
                <a:spcPts val="0"/>
              </a:spcAft>
              <a:buSzPts val="1100"/>
              <a:buFont typeface="Times New Roman"/>
              <a:buChar char="○"/>
              <a:defRPr>
                <a:latin typeface="Times New Roman"/>
                <a:ea typeface="Times New Roman"/>
                <a:cs typeface="Times New Roman"/>
                <a:sym typeface="Times New Roman"/>
              </a:defRPr>
            </a:lvl2pPr>
            <a:lvl3pPr indent="-298450" lvl="2" marL="1371600">
              <a:spcBef>
                <a:spcPts val="1600"/>
              </a:spcBef>
              <a:spcAft>
                <a:spcPts val="0"/>
              </a:spcAft>
              <a:buSzPts val="1100"/>
              <a:buFont typeface="Times New Roman"/>
              <a:buChar char="■"/>
              <a:defRPr>
                <a:latin typeface="Times New Roman"/>
                <a:ea typeface="Times New Roman"/>
                <a:cs typeface="Times New Roman"/>
                <a:sym typeface="Times New Roman"/>
              </a:defRPr>
            </a:lvl3pPr>
            <a:lvl4pPr indent="-298450" lvl="3" marL="1828800">
              <a:spcBef>
                <a:spcPts val="1600"/>
              </a:spcBef>
              <a:spcAft>
                <a:spcPts val="0"/>
              </a:spcAft>
              <a:buSzPts val="1100"/>
              <a:buFont typeface="Times New Roman"/>
              <a:buChar char="●"/>
              <a:defRPr>
                <a:latin typeface="Times New Roman"/>
                <a:ea typeface="Times New Roman"/>
                <a:cs typeface="Times New Roman"/>
                <a:sym typeface="Times New Roman"/>
              </a:defRPr>
            </a:lvl4pPr>
            <a:lvl5pPr indent="-298450" lvl="4" marL="2286000">
              <a:spcBef>
                <a:spcPts val="1600"/>
              </a:spcBef>
              <a:spcAft>
                <a:spcPts val="0"/>
              </a:spcAft>
              <a:buSzPts val="1100"/>
              <a:buFont typeface="Times New Roman"/>
              <a:buChar char="○"/>
              <a:defRPr>
                <a:latin typeface="Times New Roman"/>
                <a:ea typeface="Times New Roman"/>
                <a:cs typeface="Times New Roman"/>
                <a:sym typeface="Times New Roman"/>
              </a:defRPr>
            </a:lvl5pPr>
            <a:lvl6pPr indent="-298450" lvl="5" marL="2743200">
              <a:spcBef>
                <a:spcPts val="1600"/>
              </a:spcBef>
              <a:spcAft>
                <a:spcPts val="0"/>
              </a:spcAft>
              <a:buSzPts val="1100"/>
              <a:buFont typeface="Times New Roman"/>
              <a:buChar char="■"/>
              <a:defRPr>
                <a:latin typeface="Times New Roman"/>
                <a:ea typeface="Times New Roman"/>
                <a:cs typeface="Times New Roman"/>
                <a:sym typeface="Times New Roman"/>
              </a:defRPr>
            </a:lvl6pPr>
            <a:lvl7pPr indent="-298450" lvl="6" marL="3200400">
              <a:spcBef>
                <a:spcPts val="1600"/>
              </a:spcBef>
              <a:spcAft>
                <a:spcPts val="0"/>
              </a:spcAft>
              <a:buSzPts val="1100"/>
              <a:buFont typeface="Times New Roman"/>
              <a:buChar char="●"/>
              <a:defRPr>
                <a:latin typeface="Times New Roman"/>
                <a:ea typeface="Times New Roman"/>
                <a:cs typeface="Times New Roman"/>
                <a:sym typeface="Times New Roman"/>
              </a:defRPr>
            </a:lvl7pPr>
            <a:lvl8pPr indent="-298450" lvl="7" marL="3657600">
              <a:spcBef>
                <a:spcPts val="1600"/>
              </a:spcBef>
              <a:spcAft>
                <a:spcPts val="0"/>
              </a:spcAft>
              <a:buSzPts val="1100"/>
              <a:buFont typeface="Times New Roman"/>
              <a:buChar char="○"/>
              <a:defRPr>
                <a:latin typeface="Times New Roman"/>
                <a:ea typeface="Times New Roman"/>
                <a:cs typeface="Times New Roman"/>
                <a:sym typeface="Times New Roman"/>
              </a:defRPr>
            </a:lvl8pPr>
            <a:lvl9pPr indent="-298450" lvl="8" marL="4114800">
              <a:spcBef>
                <a:spcPts val="1600"/>
              </a:spcBef>
              <a:spcAft>
                <a:spcPts val="1600"/>
              </a:spcAft>
              <a:buSzPts val="1100"/>
              <a:buFont typeface="Times New Roman"/>
              <a:buChar char="■"/>
              <a:defRPr>
                <a:latin typeface="Times New Roman"/>
                <a:ea typeface="Times New Roman"/>
                <a:cs typeface="Times New Roman"/>
                <a:sym typeface="Times New Roman"/>
              </a:defRPr>
            </a:lvl9pPr>
          </a:lstStyle>
          <a:p/>
        </p:txBody>
      </p:sp>
      <p:sp>
        <p:nvSpPr>
          <p:cNvPr id="84" name="Google Shape;84;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5" name="Shape 85"/>
        <p:cNvGrpSpPr/>
        <p:nvPr/>
      </p:nvGrpSpPr>
      <p:grpSpPr>
        <a:xfrm>
          <a:off x="0" y="0"/>
          <a:ext cx="0" cy="0"/>
          <a:chOff x="0" y="0"/>
          <a:chExt cx="0" cy="0"/>
        </a:xfrm>
      </p:grpSpPr>
      <p:grpSp>
        <p:nvGrpSpPr>
          <p:cNvPr id="86" name="Google Shape;86;p10"/>
          <p:cNvGrpSpPr/>
          <p:nvPr/>
        </p:nvGrpSpPr>
        <p:grpSpPr>
          <a:xfrm>
            <a:off x="830392" y="4169130"/>
            <a:ext cx="745763" cy="45826"/>
            <a:chOff x="4580561" y="2589004"/>
            <a:chExt cx="1064464" cy="25200"/>
          </a:xfrm>
        </p:grpSpPr>
        <p:sp>
          <p:nvSpPr>
            <p:cNvPr id="87" name="Google Shape;87;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Font typeface="Times New Roman"/>
              <a:buNone/>
              <a:defRPr sz="3000">
                <a:solidFill>
                  <a:schemeClr val="lt1"/>
                </a:solidFill>
                <a:latin typeface="Times New Roman"/>
                <a:ea typeface="Times New Roman"/>
                <a:cs typeface="Times New Roman"/>
                <a:sym typeface="Times New Roman"/>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90" name="Google Shape;90;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www.python.org/dev/peps/pep-0249" TargetMode="External"/><Relationship Id="rId4" Type="http://schemas.openxmlformats.org/officeDocument/2006/relationships/hyperlink" Target="https://www.python.org/dev/peps/pep-024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hyperlink" Target="https://docs.djangoproject.com/en/3.1" TargetMode="External"/><Relationship Id="rId4" Type="http://schemas.openxmlformats.org/officeDocument/2006/relationships/hyperlink" Target="https://code.tutsplus.com/tutorials/sending-emails-in-python-with-smtp--cms-29975" TargetMode="External"/><Relationship Id="rId9" Type="http://schemas.openxmlformats.org/officeDocument/2006/relationships/hyperlink" Target="https://www.youtube.com/watch?v=0Ov1Yd1uCuA/" TargetMode="External"/><Relationship Id="rId5" Type="http://schemas.openxmlformats.org/officeDocument/2006/relationships/hyperlink" Target="https://getbootstrap.com/docs/4.1/getting-started/introduction/" TargetMode="External"/><Relationship Id="rId6" Type="http://schemas.openxmlformats.org/officeDocument/2006/relationships/hyperlink" Target="https://docs.djangoproject.com/en/3.2/ref/templates/language/" TargetMode="External"/><Relationship Id="rId7" Type="http://schemas.openxmlformats.org/officeDocument/2006/relationships/hyperlink" Target="https://docs.djangoproject.com/en/3.2/ref/databases/" TargetMode="External"/><Relationship Id="rId8" Type="http://schemas.openxmlformats.org/officeDocument/2006/relationships/hyperlink" Target="https://docs.djangoproject.com/en/3.2/intro/tutorial02/"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21.png"/><Relationship Id="rId4" Type="http://schemas.openxmlformats.org/officeDocument/2006/relationships/slide" Target="/ppt/slides/slide58.xml"/><Relationship Id="rId5" Type="http://schemas.openxmlformats.org/officeDocument/2006/relationships/slide" Target="/ppt/slides/slide5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20.png"/><Relationship Id="rId4" Type="http://schemas.openxmlformats.org/officeDocument/2006/relationships/slide" Target="/ppt/slid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image" Target="../media/image24.png"/><Relationship Id="rId4" Type="http://schemas.openxmlformats.org/officeDocument/2006/relationships/slide" Target="/ppt/slides/slide6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22.png"/><Relationship Id="rId4" Type="http://schemas.openxmlformats.org/officeDocument/2006/relationships/slide" Target="/ppt/slides/slide6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26.png"/><Relationship Id="rId4" Type="http://schemas.openxmlformats.org/officeDocument/2006/relationships/slide" Target="/ppt/slides/slide6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29.png"/><Relationship Id="rId4" Type="http://schemas.openxmlformats.org/officeDocument/2006/relationships/slide" Target="/ppt/slides/slide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slide" Target="/ppt/slides/slide66.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28.png"/><Relationship Id="rId4" Type="http://schemas.openxmlformats.org/officeDocument/2006/relationships/slide" Target="/ppt/slides/slide6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Image result for svvv logo" id="136" name="Google Shape;136;p17"/>
          <p:cNvPicPr preferRelativeResize="0"/>
          <p:nvPr/>
        </p:nvPicPr>
        <p:blipFill rotWithShape="1">
          <a:blip r:embed="rId3">
            <a:alphaModFix/>
          </a:blip>
          <a:srcRect b="0" l="0" r="0" t="0"/>
          <a:stretch/>
        </p:blipFill>
        <p:spPr>
          <a:xfrm>
            <a:off x="3461375" y="953895"/>
            <a:ext cx="2221250" cy="2050475"/>
          </a:xfrm>
          <a:prstGeom prst="rect">
            <a:avLst/>
          </a:prstGeom>
          <a:noFill/>
          <a:ln>
            <a:noFill/>
          </a:ln>
        </p:spPr>
      </p:pic>
      <p:sp>
        <p:nvSpPr>
          <p:cNvPr id="137" name="Google Shape;137;p17"/>
          <p:cNvSpPr txBox="1"/>
          <p:nvPr/>
        </p:nvSpPr>
        <p:spPr>
          <a:xfrm>
            <a:off x="171825" y="189675"/>
            <a:ext cx="8766300" cy="605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200"/>
              <a:t>Shri Vaishnav Vidyapeeth Vishwavidyalaya</a:t>
            </a:r>
            <a:endParaRPr b="1" sz="3200">
              <a:latin typeface="Calibri"/>
              <a:ea typeface="Calibri"/>
              <a:cs typeface="Calibri"/>
              <a:sym typeface="Calibri"/>
            </a:endParaRPr>
          </a:p>
        </p:txBody>
      </p:sp>
      <p:sp>
        <p:nvSpPr>
          <p:cNvPr id="138" name="Google Shape;138;p17"/>
          <p:cNvSpPr txBox="1"/>
          <p:nvPr/>
        </p:nvSpPr>
        <p:spPr>
          <a:xfrm>
            <a:off x="4492000" y="3188975"/>
            <a:ext cx="44460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Submitted by(team)</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Aakash Jain         (18100BTCSAII02825)</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Aman Rao Sanas (18100BTCSAII02830)</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Chinmay Jain      (18100BTCSAII02837)</a:t>
            </a:r>
            <a:endParaRPr sz="2000">
              <a:latin typeface="Times New Roman"/>
              <a:ea typeface="Times New Roman"/>
              <a:cs typeface="Times New Roman"/>
              <a:sym typeface="Times New Roman"/>
            </a:endParaRPr>
          </a:p>
        </p:txBody>
      </p:sp>
      <p:sp>
        <p:nvSpPr>
          <p:cNvPr id="139" name="Google Shape;139;p17"/>
          <p:cNvSpPr txBox="1"/>
          <p:nvPr/>
        </p:nvSpPr>
        <p:spPr>
          <a:xfrm>
            <a:off x="217175" y="3188975"/>
            <a:ext cx="34746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Times New Roman"/>
                <a:ea typeface="Times New Roman"/>
                <a:cs typeface="Times New Roman"/>
                <a:sym typeface="Times New Roman"/>
              </a:rPr>
              <a:t>Under the </a:t>
            </a:r>
            <a:r>
              <a:rPr lang="en" sz="2200">
                <a:latin typeface="Times New Roman"/>
                <a:ea typeface="Times New Roman"/>
                <a:cs typeface="Times New Roman"/>
                <a:sym typeface="Times New Roman"/>
              </a:rPr>
              <a:t>guidance</a:t>
            </a:r>
            <a:r>
              <a:rPr lang="en" sz="2200">
                <a:latin typeface="Times New Roman"/>
                <a:ea typeface="Times New Roman"/>
                <a:cs typeface="Times New Roman"/>
                <a:sym typeface="Times New Roman"/>
              </a:rPr>
              <a:t> of</a:t>
            </a:r>
            <a:endParaRPr sz="2200">
              <a:latin typeface="Times New Roman"/>
              <a:ea typeface="Times New Roman"/>
              <a:cs typeface="Times New Roman"/>
              <a:sym typeface="Times New Roman"/>
            </a:endParaRPr>
          </a:p>
          <a:p>
            <a:pPr indent="0" lvl="0" marL="0" rtl="0" algn="l">
              <a:spcBef>
                <a:spcPts val="0"/>
              </a:spcBef>
              <a:spcAft>
                <a:spcPts val="0"/>
              </a:spcAft>
              <a:buNone/>
            </a:pPr>
            <a:r>
              <a:rPr lang="en" sz="2200">
                <a:latin typeface="Times New Roman"/>
                <a:ea typeface="Times New Roman"/>
                <a:cs typeface="Times New Roman"/>
                <a:sym typeface="Times New Roman"/>
              </a:rPr>
              <a:t>Mr. Shubham Kothari</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sz="2200">
              <a:latin typeface="Times New Roman"/>
              <a:ea typeface="Times New Roman"/>
              <a:cs typeface="Times New Roman"/>
              <a:sym typeface="Times New Roman"/>
            </a:endParaRPr>
          </a:p>
        </p:txBody>
      </p:sp>
      <p:sp>
        <p:nvSpPr>
          <p:cNvPr id="140" name="Google Shape;140;p17"/>
          <p:cNvSpPr/>
          <p:nvPr/>
        </p:nvSpPr>
        <p:spPr>
          <a:xfrm>
            <a:off x="125725" y="133350"/>
            <a:ext cx="8869500" cy="4903500"/>
          </a:xfrm>
          <a:prstGeom prst="rect">
            <a:avLst/>
          </a:prstGeom>
          <a:noFill/>
          <a:ln cap="flat" cmpd="sng" w="76200">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95" name="Google Shape;19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Helping those people in buying a car for them who don’t have much knowledge about it.</a:t>
            </a:r>
            <a:endParaRPr sz="1600">
              <a:solidFill>
                <a:schemeClr val="dk2"/>
              </a:solidFill>
            </a:endParaRPr>
          </a:p>
          <a:p>
            <a:pPr indent="0" lvl="0" marL="0" rtl="0" algn="l">
              <a:spcBef>
                <a:spcPts val="1000"/>
              </a:spcBef>
              <a:spcAft>
                <a:spcPts val="0"/>
              </a:spcAft>
              <a:buNone/>
            </a:pPr>
            <a:r>
              <a:rPr lang="en">
                <a:solidFill>
                  <a:schemeClr val="dk2"/>
                </a:solidFill>
              </a:rPr>
              <a:t>Many peoples in India don’t know that what are the all available options in market which will be best suitable for them</a:t>
            </a:r>
            <a:endParaRPr>
              <a:solidFill>
                <a:schemeClr val="dk2"/>
              </a:solidFill>
            </a:endParaRPr>
          </a:p>
          <a:p>
            <a:pPr indent="0" lvl="0" marL="0" rtl="0" algn="l">
              <a:spcBef>
                <a:spcPts val="1600"/>
              </a:spcBef>
              <a:spcAft>
                <a:spcPts val="1600"/>
              </a:spcAft>
              <a:buNone/>
            </a:pPr>
            <a:r>
              <a:rPr lang="en">
                <a:solidFill>
                  <a:schemeClr val="dk2"/>
                </a:solidFill>
              </a:rPr>
              <a:t> Since many websites are develop their own websites regarding car information but there is somewhat in accuracy of data which will create user somewhat tension in difference of car prices between their website and on showroom prices.</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206" name="Google Shape;206;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300">
                <a:solidFill>
                  <a:schemeClr val="dk2"/>
                </a:solidFill>
              </a:rPr>
              <a:t>In the existing scenario, if someone has to buy a car or even interested in buying any car, then the person has to go to the showroom. Not only once, but everytime, whenever he/she is looking for some fact, the only option left is to go to the showroom. This is very time consuming and very hectic as well. Sometimes, the buyer even lost interest because of this practice.so, there are many software defined them are as follow.</a:t>
            </a:r>
            <a:endParaRPr sz="1300">
              <a:solidFill>
                <a:schemeClr val="dk2"/>
              </a:solidFill>
            </a:endParaRPr>
          </a:p>
          <a:p>
            <a:pPr indent="0" lvl="0" marL="0" rtl="0" algn="l">
              <a:lnSpc>
                <a:spcPct val="100000"/>
              </a:lnSpc>
              <a:spcBef>
                <a:spcPts val="0"/>
              </a:spcBef>
              <a:spcAft>
                <a:spcPts val="0"/>
              </a:spcAft>
              <a:buNone/>
            </a:pPr>
            <a:r>
              <a:t/>
            </a:r>
            <a:endParaRPr b="1" sz="1300">
              <a:solidFill>
                <a:schemeClr val="dk2"/>
              </a:solidFill>
            </a:endParaRPr>
          </a:p>
          <a:p>
            <a:pPr indent="0" lvl="0" marL="0" rtl="0" algn="l">
              <a:lnSpc>
                <a:spcPct val="100000"/>
              </a:lnSpc>
              <a:spcBef>
                <a:spcPts val="0"/>
              </a:spcBef>
              <a:spcAft>
                <a:spcPts val="0"/>
              </a:spcAft>
              <a:buNone/>
            </a:pPr>
            <a:r>
              <a:t/>
            </a:r>
            <a:endParaRPr b="1" sz="1300">
              <a:solidFill>
                <a:schemeClr val="dk2"/>
              </a:solidFill>
            </a:endParaRPr>
          </a:p>
          <a:p>
            <a:pPr indent="0" lvl="0" marL="0" rtl="0" algn="l">
              <a:spcBef>
                <a:spcPts val="0"/>
              </a:spcBef>
              <a:spcAft>
                <a:spcPts val="1600"/>
              </a:spcAft>
              <a:buNone/>
            </a:pPr>
            <a:r>
              <a:t/>
            </a:r>
            <a:endParaRPr sz="13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aphicFrame>
        <p:nvGraphicFramePr>
          <p:cNvPr id="211" name="Google Shape;211;p29"/>
          <p:cNvGraphicFramePr/>
          <p:nvPr/>
        </p:nvGraphicFramePr>
        <p:xfrm>
          <a:off x="1800" y="107610"/>
          <a:ext cx="3000000" cy="3000000"/>
        </p:xfrm>
        <a:graphic>
          <a:graphicData uri="http://schemas.openxmlformats.org/drawingml/2006/table">
            <a:tbl>
              <a:tblPr>
                <a:noFill/>
                <a:tableStyleId>{75989562-CA1D-4231-84CD-8DBF6343471C}</a:tableStyleId>
              </a:tblPr>
              <a:tblGrid>
                <a:gridCol w="1221950"/>
                <a:gridCol w="1029400"/>
                <a:gridCol w="1032175"/>
                <a:gridCol w="966275"/>
                <a:gridCol w="880900"/>
                <a:gridCol w="1118550"/>
                <a:gridCol w="996000"/>
                <a:gridCol w="1046975"/>
                <a:gridCol w="943175"/>
              </a:tblGrid>
              <a:tr h="1021650">
                <a:tc>
                  <a:txBody>
                    <a:bodyPr/>
                    <a:lstStyle/>
                    <a:p>
                      <a:pPr indent="0" lvl="0" marL="0" rtl="0" algn="l">
                        <a:spcBef>
                          <a:spcPts val="0"/>
                        </a:spcBef>
                        <a:spcAft>
                          <a:spcPts val="0"/>
                        </a:spcAft>
                        <a:buNone/>
                      </a:pPr>
                      <a:r>
                        <a:rPr lang="en" sz="1200">
                          <a:solidFill>
                            <a:srgbClr val="FF0000"/>
                          </a:solidFill>
                        </a:rPr>
                        <a:t>    WEBSITE </a:t>
                      </a:r>
                      <a:endParaRPr sz="1200">
                        <a:solidFill>
                          <a:srgbClr val="FF0000"/>
                        </a:solidFill>
                      </a:endParaRPr>
                    </a:p>
                    <a:p>
                      <a:pPr indent="0" lvl="0" marL="0" rtl="0" algn="l">
                        <a:spcBef>
                          <a:spcPts val="0"/>
                        </a:spcBef>
                        <a:spcAft>
                          <a:spcPts val="0"/>
                        </a:spcAft>
                        <a:buNone/>
                      </a:pPr>
                      <a:r>
                        <a:rPr lang="en" sz="1200">
                          <a:solidFill>
                            <a:srgbClr val="FF0000"/>
                          </a:solidFill>
                        </a:rPr>
                        <a:t>        NAME</a:t>
                      </a:r>
                      <a:endParaRPr sz="1200">
                        <a:solidFill>
                          <a:srgbClr val="FF0000"/>
                        </a:solidFill>
                      </a:endParaRPr>
                    </a:p>
                    <a:p>
                      <a:pPr indent="0" lvl="0" marL="0" rtl="0" algn="l">
                        <a:spcBef>
                          <a:spcPts val="0"/>
                        </a:spcBef>
                        <a:spcAft>
                          <a:spcPts val="0"/>
                        </a:spcAft>
                        <a:buNone/>
                      </a:pPr>
                      <a:r>
                        <a:t/>
                      </a:r>
                      <a:endParaRPr sz="1200">
                        <a:solidFill>
                          <a:srgbClr val="FF0000"/>
                        </a:solidFill>
                      </a:endParaRPr>
                    </a:p>
                    <a:p>
                      <a:pPr indent="0" lvl="0" marL="0" rtl="0" algn="l">
                        <a:spcBef>
                          <a:spcPts val="0"/>
                        </a:spcBef>
                        <a:spcAft>
                          <a:spcPts val="0"/>
                        </a:spcAft>
                        <a:buNone/>
                      </a:pPr>
                      <a:r>
                        <a:rPr lang="en" sz="1200">
                          <a:solidFill>
                            <a:srgbClr val="FF0000"/>
                          </a:solidFill>
                        </a:rPr>
                        <a:t>FEATURES</a:t>
                      </a:r>
                      <a:endParaRPr sz="1200">
                        <a:solidFill>
                          <a:srgbClr val="FF0000"/>
                        </a:solidFill>
                      </a:endParaRPr>
                    </a:p>
                  </a:txBody>
                  <a:tcPr marT="91425" marB="91425" marR="91425" marL="91425">
                    <a:lnL cap="flat" cmpd="sng" w="9525">
                      <a:solidFill>
                        <a:srgbClr val="A4C2F4"/>
                      </a:solidFill>
                      <a:prstDash val="solid"/>
                      <a:round/>
                      <a:headEnd len="sm" w="sm" type="none"/>
                      <a:tailEnd len="sm" w="sm" type="none"/>
                    </a:lnL>
                    <a:lnR cap="flat" cmpd="sng" w="9525">
                      <a:solidFill>
                        <a:srgbClr val="A4C2F4"/>
                      </a:solidFill>
                      <a:prstDash val="solid"/>
                      <a:round/>
                      <a:headEnd len="sm" w="sm" type="none"/>
                      <a:tailEnd len="sm" w="sm" type="none"/>
                    </a:lnR>
                    <a:lnT cap="flat" cmpd="sng" w="9525">
                      <a:solidFill>
                        <a:srgbClr val="A4C2F4"/>
                      </a:solidFill>
                      <a:prstDash val="solid"/>
                      <a:round/>
                      <a:headEnd len="sm" w="sm" type="none"/>
                      <a:tailEnd len="sm" w="sm" type="none"/>
                    </a:lnT>
                    <a:lnB cap="flat" cmpd="sng" w="9525">
                      <a:solidFill>
                        <a:srgbClr val="A4C2F4"/>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1000">
                          <a:solidFill>
                            <a:srgbClr val="FF0000"/>
                          </a:solidFill>
                        </a:rPr>
                        <a:t>AUTOCAR</a:t>
                      </a:r>
                      <a:endParaRPr b="1" sz="1000">
                        <a:solidFill>
                          <a:srgbClr val="FF0000"/>
                        </a:solidFill>
                      </a:endParaRPr>
                    </a:p>
                    <a:p>
                      <a:pPr indent="0" lvl="0" marL="0" rtl="0" algn="l">
                        <a:spcBef>
                          <a:spcPts val="0"/>
                        </a:spcBef>
                        <a:spcAft>
                          <a:spcPts val="0"/>
                        </a:spcAft>
                        <a:buNone/>
                      </a:pPr>
                      <a:r>
                        <a:rPr b="1" lang="en" sz="1000">
                          <a:solidFill>
                            <a:srgbClr val="FF0000"/>
                          </a:solidFill>
                        </a:rPr>
                        <a:t>INDIA </a:t>
                      </a:r>
                      <a:endParaRPr b="1" sz="1000">
                        <a:solidFill>
                          <a:srgbClr val="FF0000"/>
                        </a:solidFill>
                      </a:endParaRPr>
                    </a:p>
                  </a:txBody>
                  <a:tcPr marT="91425" marB="91425" marR="91425" marL="91425">
                    <a:lnL cap="flat" cmpd="sng" w="9525">
                      <a:solidFill>
                        <a:srgbClr val="A4C2F4"/>
                      </a:solidFill>
                      <a:prstDash val="solid"/>
                      <a:round/>
                      <a:headEnd len="sm" w="sm" type="none"/>
                      <a:tailEnd len="sm" w="sm" type="none"/>
                    </a:lnL>
                    <a:lnR cap="flat" cmpd="sng" w="9525">
                      <a:solidFill>
                        <a:srgbClr val="A4C2F4"/>
                      </a:solidFill>
                      <a:prstDash val="solid"/>
                      <a:round/>
                      <a:headEnd len="sm" w="sm" type="none"/>
                      <a:tailEnd len="sm" w="sm" type="none"/>
                    </a:lnR>
                    <a:lnT cap="flat" cmpd="sng" w="9525">
                      <a:solidFill>
                        <a:srgbClr val="A4C2F4"/>
                      </a:solidFill>
                      <a:prstDash val="solid"/>
                      <a:round/>
                      <a:headEnd len="sm" w="sm" type="none"/>
                      <a:tailEnd len="sm" w="sm" type="none"/>
                    </a:lnT>
                    <a:lnB cap="flat" cmpd="sng" w="9525">
                      <a:solidFill>
                        <a:srgbClr val="A4C2F4"/>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1000">
                          <a:solidFill>
                            <a:srgbClr val="FF0000"/>
                          </a:solidFill>
                        </a:rPr>
                        <a:t>DROOM</a:t>
                      </a:r>
                      <a:endParaRPr b="1" sz="1000">
                        <a:solidFill>
                          <a:srgbClr val="FF0000"/>
                        </a:solidFill>
                      </a:endParaRPr>
                    </a:p>
                  </a:txBody>
                  <a:tcPr marT="91425" marB="91425" marR="91425" marL="91425">
                    <a:lnL cap="flat" cmpd="sng" w="9525">
                      <a:solidFill>
                        <a:srgbClr val="A4C2F4"/>
                      </a:solidFill>
                      <a:prstDash val="solid"/>
                      <a:round/>
                      <a:headEnd len="sm" w="sm" type="none"/>
                      <a:tailEnd len="sm" w="sm" type="none"/>
                    </a:lnL>
                    <a:lnR cap="flat" cmpd="sng" w="9525">
                      <a:solidFill>
                        <a:srgbClr val="A4C2F4"/>
                      </a:solidFill>
                      <a:prstDash val="solid"/>
                      <a:round/>
                      <a:headEnd len="sm" w="sm" type="none"/>
                      <a:tailEnd len="sm" w="sm" type="none"/>
                    </a:lnR>
                    <a:lnT cap="flat" cmpd="sng" w="9525">
                      <a:solidFill>
                        <a:srgbClr val="A4C2F4"/>
                      </a:solidFill>
                      <a:prstDash val="solid"/>
                      <a:round/>
                      <a:headEnd len="sm" w="sm" type="none"/>
                      <a:tailEnd len="sm" w="sm" type="none"/>
                    </a:lnT>
                    <a:lnB cap="flat" cmpd="sng" w="9525">
                      <a:solidFill>
                        <a:srgbClr val="A4C2F4"/>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1000">
                          <a:solidFill>
                            <a:srgbClr val="FF0000"/>
                          </a:solidFill>
                        </a:rPr>
                        <a:t>QUIK</a:t>
                      </a:r>
                      <a:endParaRPr b="1" sz="1000">
                        <a:solidFill>
                          <a:srgbClr val="FF0000"/>
                        </a:solidFill>
                      </a:endParaRPr>
                    </a:p>
                    <a:p>
                      <a:pPr indent="0" lvl="0" marL="0" rtl="0" algn="l">
                        <a:spcBef>
                          <a:spcPts val="0"/>
                        </a:spcBef>
                        <a:spcAft>
                          <a:spcPts val="0"/>
                        </a:spcAft>
                        <a:buNone/>
                      </a:pPr>
                      <a:r>
                        <a:rPr b="1" lang="en" sz="1000">
                          <a:solidFill>
                            <a:srgbClr val="FF0000"/>
                          </a:solidFill>
                        </a:rPr>
                        <a:t>CONSULT</a:t>
                      </a:r>
                      <a:endParaRPr b="1" sz="1000">
                        <a:solidFill>
                          <a:srgbClr val="FF0000"/>
                        </a:solidFill>
                      </a:endParaRPr>
                    </a:p>
                  </a:txBody>
                  <a:tcPr marT="91425" marB="91425" marR="91425" marL="91425">
                    <a:lnL cap="flat" cmpd="sng" w="9525">
                      <a:solidFill>
                        <a:srgbClr val="A4C2F4"/>
                      </a:solidFill>
                      <a:prstDash val="solid"/>
                      <a:round/>
                      <a:headEnd len="sm" w="sm" type="none"/>
                      <a:tailEnd len="sm" w="sm" type="none"/>
                    </a:lnL>
                    <a:lnR cap="flat" cmpd="sng" w="9525">
                      <a:solidFill>
                        <a:srgbClr val="A4C2F4"/>
                      </a:solidFill>
                      <a:prstDash val="solid"/>
                      <a:round/>
                      <a:headEnd len="sm" w="sm" type="none"/>
                      <a:tailEnd len="sm" w="sm" type="none"/>
                    </a:lnR>
                    <a:lnT cap="flat" cmpd="sng" w="9525">
                      <a:solidFill>
                        <a:srgbClr val="A4C2F4"/>
                      </a:solidFill>
                      <a:prstDash val="solid"/>
                      <a:round/>
                      <a:headEnd len="sm" w="sm" type="none"/>
                      <a:tailEnd len="sm" w="sm" type="none"/>
                    </a:lnT>
                    <a:lnB cap="flat" cmpd="sng" w="9525">
                      <a:solidFill>
                        <a:srgbClr val="A4C2F4"/>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1000">
                          <a:solidFill>
                            <a:srgbClr val="FF0000"/>
                          </a:solidFill>
                        </a:rPr>
                        <a:t>CARGURUS</a:t>
                      </a:r>
                      <a:endParaRPr b="1" sz="1000">
                        <a:solidFill>
                          <a:srgbClr val="FF0000"/>
                        </a:solidFill>
                      </a:endParaRPr>
                    </a:p>
                  </a:txBody>
                  <a:tcPr marT="91425" marB="91425" marR="91425" marL="91425">
                    <a:lnL cap="flat" cmpd="sng" w="9525">
                      <a:solidFill>
                        <a:srgbClr val="A4C2F4"/>
                      </a:solidFill>
                      <a:prstDash val="solid"/>
                      <a:round/>
                      <a:headEnd len="sm" w="sm" type="none"/>
                      <a:tailEnd len="sm" w="sm" type="none"/>
                    </a:lnL>
                    <a:lnR cap="flat" cmpd="sng" w="9525">
                      <a:solidFill>
                        <a:srgbClr val="A4C2F4"/>
                      </a:solidFill>
                      <a:prstDash val="solid"/>
                      <a:round/>
                      <a:headEnd len="sm" w="sm" type="none"/>
                      <a:tailEnd len="sm" w="sm" type="none"/>
                    </a:lnR>
                    <a:lnT cap="flat" cmpd="sng" w="9525">
                      <a:solidFill>
                        <a:srgbClr val="A4C2F4"/>
                      </a:solidFill>
                      <a:prstDash val="solid"/>
                      <a:round/>
                      <a:headEnd len="sm" w="sm" type="none"/>
                      <a:tailEnd len="sm" w="sm" type="none"/>
                    </a:lnT>
                    <a:lnB cap="flat" cmpd="sng" w="9525">
                      <a:solidFill>
                        <a:srgbClr val="A4C2F4"/>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1000">
                          <a:solidFill>
                            <a:srgbClr val="FF0000"/>
                          </a:solidFill>
                        </a:rPr>
                        <a:t>CARWALE</a:t>
                      </a:r>
                      <a:endParaRPr b="1" sz="1000">
                        <a:solidFill>
                          <a:srgbClr val="FF0000"/>
                        </a:solidFill>
                      </a:endParaRPr>
                    </a:p>
                  </a:txBody>
                  <a:tcPr marT="91425" marB="91425" marR="91425" marL="91425">
                    <a:lnL cap="flat" cmpd="sng" w="9525">
                      <a:solidFill>
                        <a:srgbClr val="A4C2F4"/>
                      </a:solidFill>
                      <a:prstDash val="solid"/>
                      <a:round/>
                      <a:headEnd len="sm" w="sm" type="none"/>
                      <a:tailEnd len="sm" w="sm" type="none"/>
                    </a:lnL>
                    <a:lnR cap="flat" cmpd="sng" w="9525">
                      <a:solidFill>
                        <a:srgbClr val="A4C2F4"/>
                      </a:solidFill>
                      <a:prstDash val="solid"/>
                      <a:round/>
                      <a:headEnd len="sm" w="sm" type="none"/>
                      <a:tailEnd len="sm" w="sm" type="none"/>
                    </a:lnR>
                    <a:lnT cap="flat" cmpd="sng" w="9525">
                      <a:solidFill>
                        <a:srgbClr val="A4C2F4"/>
                      </a:solidFill>
                      <a:prstDash val="solid"/>
                      <a:round/>
                      <a:headEnd len="sm" w="sm" type="none"/>
                      <a:tailEnd len="sm" w="sm" type="none"/>
                    </a:lnT>
                    <a:lnB cap="flat" cmpd="sng" w="9525">
                      <a:solidFill>
                        <a:srgbClr val="A4C2F4"/>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000">
                          <a:solidFill>
                            <a:srgbClr val="FF0000"/>
                          </a:solidFill>
                        </a:rPr>
                        <a:t>EDMUNDS</a:t>
                      </a:r>
                      <a:endParaRPr b="1" sz="1000">
                        <a:solidFill>
                          <a:srgbClr val="FF0000"/>
                        </a:solidFill>
                      </a:endParaRPr>
                    </a:p>
                  </a:txBody>
                  <a:tcPr marT="91425" marB="91425" marR="91425" marL="91425">
                    <a:lnL cap="flat" cmpd="sng" w="9525">
                      <a:solidFill>
                        <a:srgbClr val="A4C2F4"/>
                      </a:solidFill>
                      <a:prstDash val="solid"/>
                      <a:round/>
                      <a:headEnd len="sm" w="sm" type="none"/>
                      <a:tailEnd len="sm" w="sm" type="none"/>
                    </a:lnL>
                    <a:lnR cap="flat" cmpd="sng" w="9525">
                      <a:solidFill>
                        <a:srgbClr val="A4C2F4"/>
                      </a:solidFill>
                      <a:prstDash val="solid"/>
                      <a:round/>
                      <a:headEnd len="sm" w="sm" type="none"/>
                      <a:tailEnd len="sm" w="sm" type="none"/>
                    </a:lnR>
                    <a:lnT cap="flat" cmpd="sng" w="9525">
                      <a:solidFill>
                        <a:srgbClr val="A4C2F4"/>
                      </a:solidFill>
                      <a:prstDash val="solid"/>
                      <a:round/>
                      <a:headEnd len="sm" w="sm" type="none"/>
                      <a:tailEnd len="sm" w="sm" type="none"/>
                    </a:lnT>
                    <a:lnB cap="flat" cmpd="sng" w="9525">
                      <a:solidFill>
                        <a:srgbClr val="A4C2F4"/>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000">
                          <a:solidFill>
                            <a:srgbClr val="FF0000"/>
                          </a:solidFill>
                        </a:rPr>
                        <a:t>autoX</a:t>
                      </a:r>
                      <a:endParaRPr b="1" sz="1000">
                        <a:solidFill>
                          <a:srgbClr val="FF0000"/>
                        </a:solidFill>
                      </a:endParaRPr>
                    </a:p>
                  </a:txBody>
                  <a:tcPr marT="91425" marB="91425" marR="91425" marL="91425">
                    <a:lnL cap="flat" cmpd="sng" w="9525">
                      <a:solidFill>
                        <a:srgbClr val="A4C2F4"/>
                      </a:solidFill>
                      <a:prstDash val="solid"/>
                      <a:round/>
                      <a:headEnd len="sm" w="sm" type="none"/>
                      <a:tailEnd len="sm" w="sm" type="none"/>
                    </a:lnL>
                    <a:lnR cap="flat" cmpd="sng" w="9525">
                      <a:solidFill>
                        <a:srgbClr val="A4C2F4"/>
                      </a:solidFill>
                      <a:prstDash val="solid"/>
                      <a:round/>
                      <a:headEnd len="sm" w="sm" type="none"/>
                      <a:tailEnd len="sm" w="sm" type="none"/>
                    </a:lnR>
                    <a:lnT cap="flat" cmpd="sng" w="9525">
                      <a:solidFill>
                        <a:srgbClr val="A4C2F4"/>
                      </a:solidFill>
                      <a:prstDash val="solid"/>
                      <a:round/>
                      <a:headEnd len="sm" w="sm" type="none"/>
                      <a:tailEnd len="sm" w="sm" type="none"/>
                    </a:lnT>
                    <a:lnB cap="flat" cmpd="sng" w="9525">
                      <a:solidFill>
                        <a:srgbClr val="A4C2F4"/>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000">
                          <a:solidFill>
                            <a:srgbClr val="FF0000"/>
                          </a:solidFill>
                        </a:rPr>
                        <a:t>CAR</a:t>
                      </a:r>
                      <a:endParaRPr b="1" sz="1000">
                        <a:solidFill>
                          <a:srgbClr val="FF0000"/>
                        </a:solidFill>
                      </a:endParaRPr>
                    </a:p>
                    <a:p>
                      <a:pPr indent="0" lvl="0" marL="0" rtl="0" algn="ctr">
                        <a:spcBef>
                          <a:spcPts val="0"/>
                        </a:spcBef>
                        <a:spcAft>
                          <a:spcPts val="0"/>
                        </a:spcAft>
                        <a:buNone/>
                      </a:pPr>
                      <a:r>
                        <a:rPr b="1" lang="en" sz="1000">
                          <a:solidFill>
                            <a:srgbClr val="FF0000"/>
                          </a:solidFill>
                        </a:rPr>
                        <a:t>TRADE</a:t>
                      </a:r>
                      <a:endParaRPr b="1" sz="1000">
                        <a:solidFill>
                          <a:srgbClr val="FF0000"/>
                        </a:solidFill>
                      </a:endParaRPr>
                    </a:p>
                  </a:txBody>
                  <a:tcPr marT="91425" marB="91425" marR="91425" marL="91425">
                    <a:lnL cap="flat" cmpd="sng" w="9525">
                      <a:solidFill>
                        <a:srgbClr val="A4C2F4"/>
                      </a:solidFill>
                      <a:prstDash val="solid"/>
                      <a:round/>
                      <a:headEnd len="sm" w="sm" type="none"/>
                      <a:tailEnd len="sm" w="sm" type="none"/>
                    </a:lnL>
                    <a:lnR cap="flat" cmpd="sng" w="9525">
                      <a:solidFill>
                        <a:srgbClr val="A4C2F4"/>
                      </a:solidFill>
                      <a:prstDash val="solid"/>
                      <a:round/>
                      <a:headEnd len="sm" w="sm" type="none"/>
                      <a:tailEnd len="sm" w="sm" type="none"/>
                    </a:lnR>
                    <a:lnT cap="flat" cmpd="sng" w="9525">
                      <a:solidFill>
                        <a:srgbClr val="A4C2F4"/>
                      </a:solidFill>
                      <a:prstDash val="solid"/>
                      <a:round/>
                      <a:headEnd len="sm" w="sm" type="none"/>
                      <a:tailEnd len="sm" w="sm" type="none"/>
                    </a:lnT>
                    <a:lnB cap="flat" cmpd="sng" w="9525">
                      <a:solidFill>
                        <a:srgbClr val="A4C2F4"/>
                      </a:solidFill>
                      <a:prstDash val="solid"/>
                      <a:round/>
                      <a:headEnd len="sm" w="sm" type="none"/>
                      <a:tailEnd len="sm" w="sm" type="none"/>
                    </a:lnB>
                    <a:solidFill>
                      <a:srgbClr val="F3F3F3"/>
                    </a:solidFill>
                  </a:tcPr>
                </a:tc>
              </a:tr>
              <a:tr h="2679525">
                <a:tc>
                  <a:txBody>
                    <a:bodyPr/>
                    <a:lstStyle/>
                    <a:p>
                      <a:pPr indent="0" lvl="0" marL="0" rtl="0" algn="l">
                        <a:spcBef>
                          <a:spcPts val="0"/>
                        </a:spcBef>
                        <a:spcAft>
                          <a:spcPts val="0"/>
                        </a:spcAft>
                        <a:buNone/>
                      </a:pPr>
                      <a:r>
                        <a:rPr b="1" lang="en" sz="1000"/>
                        <a:t>DESCRIP-</a:t>
                      </a:r>
                      <a:endParaRPr b="1" sz="1000"/>
                    </a:p>
                    <a:p>
                      <a:pPr indent="0" lvl="0" marL="0" rtl="0" algn="l">
                        <a:spcBef>
                          <a:spcPts val="0"/>
                        </a:spcBef>
                        <a:spcAft>
                          <a:spcPts val="0"/>
                        </a:spcAft>
                        <a:buNone/>
                      </a:pPr>
                      <a:r>
                        <a:rPr b="1" lang="en" sz="1000"/>
                        <a:t>TION</a:t>
                      </a:r>
                      <a:endParaRPr b="1" sz="1000"/>
                    </a:p>
                  </a:txBody>
                  <a:tcPr marT="91425" marB="91425" marR="91425" marL="91425">
                    <a:lnT cap="flat" cmpd="sng" w="9525">
                      <a:solidFill>
                        <a:srgbClr val="A4C2F4"/>
                      </a:solidFill>
                      <a:prstDash val="solid"/>
                      <a:round/>
                      <a:headEnd len="sm" w="sm" type="none"/>
                      <a:tailEnd len="sm" w="sm" type="none"/>
                    </a:lnT>
                  </a:tcPr>
                </a:tc>
                <a:tc>
                  <a:txBody>
                    <a:bodyPr/>
                    <a:lstStyle/>
                    <a:p>
                      <a:pPr indent="0" lvl="0" marL="0" rtl="0" algn="l">
                        <a:spcBef>
                          <a:spcPts val="0"/>
                        </a:spcBef>
                        <a:spcAft>
                          <a:spcPts val="0"/>
                        </a:spcAft>
                        <a:buNone/>
                      </a:pPr>
                      <a:r>
                        <a:rPr lang="en" sz="1000"/>
                        <a:t>IT IS CAR REVIEW AS WELL AS CAR BUYING/</a:t>
                      </a:r>
                      <a:endParaRPr sz="1000"/>
                    </a:p>
                    <a:p>
                      <a:pPr indent="0" lvl="0" marL="0" rtl="0" algn="l">
                        <a:spcBef>
                          <a:spcPts val="0"/>
                        </a:spcBef>
                        <a:spcAft>
                          <a:spcPts val="0"/>
                        </a:spcAft>
                        <a:buNone/>
                      </a:pPr>
                      <a:r>
                        <a:rPr lang="en" sz="1000"/>
                        <a:t>SELLING WEBSITE</a:t>
                      </a:r>
                      <a:endParaRPr sz="1000"/>
                    </a:p>
                  </a:txBody>
                  <a:tcPr marT="91425" marB="91425" marR="91425" marL="91425">
                    <a:lnT cap="flat" cmpd="sng" w="9525">
                      <a:solidFill>
                        <a:srgbClr val="A4C2F4"/>
                      </a:solidFill>
                      <a:prstDash val="solid"/>
                      <a:round/>
                      <a:headEnd len="sm" w="sm" type="none"/>
                      <a:tailEnd len="sm" w="sm" type="none"/>
                    </a:lnT>
                  </a:tcPr>
                </a:tc>
                <a:tc>
                  <a:txBody>
                    <a:bodyPr/>
                    <a:lstStyle/>
                    <a:p>
                      <a:pPr indent="0" lvl="0" marL="0" rtl="0" algn="l">
                        <a:spcBef>
                          <a:spcPts val="0"/>
                        </a:spcBef>
                        <a:spcAft>
                          <a:spcPts val="0"/>
                        </a:spcAft>
                        <a:buNone/>
                      </a:pPr>
                      <a:r>
                        <a:rPr lang="en" sz="1000"/>
                        <a:t>IT IS CAR REVIEW AS WELL AS CAR BUYING/</a:t>
                      </a:r>
                      <a:endParaRPr sz="1000"/>
                    </a:p>
                    <a:p>
                      <a:pPr indent="0" lvl="0" marL="0" rtl="0" algn="l">
                        <a:spcBef>
                          <a:spcPts val="0"/>
                        </a:spcBef>
                        <a:spcAft>
                          <a:spcPts val="0"/>
                        </a:spcAft>
                        <a:buNone/>
                      </a:pPr>
                      <a:r>
                        <a:rPr lang="en" sz="1000"/>
                        <a:t>SELLING WEBSITE</a:t>
                      </a:r>
                      <a:endParaRPr sz="1000"/>
                    </a:p>
                    <a:p>
                      <a:pPr indent="0" lvl="0" marL="0" rtl="0" algn="l">
                        <a:spcBef>
                          <a:spcPts val="0"/>
                        </a:spcBef>
                        <a:spcAft>
                          <a:spcPts val="0"/>
                        </a:spcAft>
                        <a:buNone/>
                      </a:pPr>
                      <a:r>
                        <a:t/>
                      </a:r>
                      <a:endParaRPr sz="1000"/>
                    </a:p>
                  </a:txBody>
                  <a:tcPr marT="91425" marB="91425" marR="91425" marL="91425">
                    <a:lnT cap="flat" cmpd="sng" w="9525">
                      <a:solidFill>
                        <a:srgbClr val="A4C2F4"/>
                      </a:solidFill>
                      <a:prstDash val="solid"/>
                      <a:round/>
                      <a:headEnd len="sm" w="sm" type="none"/>
                      <a:tailEnd len="sm" w="sm" type="none"/>
                    </a:lnT>
                  </a:tcPr>
                </a:tc>
                <a:tc>
                  <a:txBody>
                    <a:bodyPr/>
                    <a:lstStyle/>
                    <a:p>
                      <a:pPr indent="0" lvl="0" marL="0" rtl="0" algn="l">
                        <a:spcBef>
                          <a:spcPts val="0"/>
                        </a:spcBef>
                        <a:spcAft>
                          <a:spcPts val="0"/>
                        </a:spcAft>
                        <a:buNone/>
                      </a:pPr>
                      <a:r>
                        <a:rPr lang="en" sz="1000"/>
                        <a:t>IT IS CAR REVIEW</a:t>
                      </a:r>
                      <a:endParaRPr sz="1000"/>
                    </a:p>
                    <a:p>
                      <a:pPr indent="0" lvl="0" marL="0" rtl="0" algn="l">
                        <a:spcBef>
                          <a:spcPts val="0"/>
                        </a:spcBef>
                        <a:spcAft>
                          <a:spcPts val="0"/>
                        </a:spcAft>
                        <a:buNone/>
                      </a:pPr>
                      <a:r>
                        <a:rPr lang="en" sz="1000"/>
                        <a:t>WEBSITE ACROSS ALL OVER THE WORLD</a:t>
                      </a:r>
                      <a:endParaRPr sz="1000"/>
                    </a:p>
                    <a:p>
                      <a:pPr indent="0" lvl="0" marL="0" rtl="0" algn="l">
                        <a:spcBef>
                          <a:spcPts val="0"/>
                        </a:spcBef>
                        <a:spcAft>
                          <a:spcPts val="0"/>
                        </a:spcAft>
                        <a:buNone/>
                      </a:pPr>
                      <a:r>
                        <a:t/>
                      </a:r>
                      <a:endParaRPr sz="1000"/>
                    </a:p>
                  </a:txBody>
                  <a:tcPr marT="91425" marB="91425" marR="91425" marL="91425">
                    <a:lnT cap="flat" cmpd="sng" w="9525">
                      <a:solidFill>
                        <a:srgbClr val="A4C2F4"/>
                      </a:solidFill>
                      <a:prstDash val="solid"/>
                      <a:round/>
                      <a:headEnd len="sm" w="sm" type="none"/>
                      <a:tailEnd len="sm" w="sm" type="none"/>
                    </a:lnT>
                  </a:tcPr>
                </a:tc>
                <a:tc>
                  <a:txBody>
                    <a:bodyPr/>
                    <a:lstStyle/>
                    <a:p>
                      <a:pPr indent="0" lvl="0" marL="0" rtl="0" algn="l">
                        <a:spcBef>
                          <a:spcPts val="0"/>
                        </a:spcBef>
                        <a:spcAft>
                          <a:spcPts val="0"/>
                        </a:spcAft>
                        <a:buNone/>
                      </a:pPr>
                      <a:r>
                        <a:rPr lang="en" sz="1000"/>
                        <a:t>IT IS CAR REVIEW </a:t>
                      </a:r>
                      <a:endParaRPr sz="1000"/>
                    </a:p>
                    <a:p>
                      <a:pPr indent="0" lvl="0" marL="0" rtl="0" algn="l">
                        <a:spcBef>
                          <a:spcPts val="0"/>
                        </a:spcBef>
                        <a:spcAft>
                          <a:spcPts val="0"/>
                        </a:spcAft>
                        <a:buNone/>
                      </a:pPr>
                      <a:r>
                        <a:rPr lang="en" sz="1000"/>
                        <a:t>WEBSITE IN INDIA </a:t>
                      </a:r>
                      <a:endParaRPr sz="1000"/>
                    </a:p>
                    <a:p>
                      <a:pPr indent="0" lvl="0" marL="0" rtl="0" algn="l">
                        <a:spcBef>
                          <a:spcPts val="0"/>
                        </a:spcBef>
                        <a:spcAft>
                          <a:spcPts val="0"/>
                        </a:spcAft>
                        <a:buNone/>
                      </a:pPr>
                      <a:r>
                        <a:rPr lang="en" sz="1000"/>
                        <a:t>IN WHICH WE CA BUY CAR OT ONLY NEW AND ALSO USED.</a:t>
                      </a:r>
                      <a:endParaRPr sz="1000"/>
                    </a:p>
                  </a:txBody>
                  <a:tcPr marT="91425" marB="91425" marR="91425" marL="91425">
                    <a:lnT cap="flat" cmpd="sng" w="9525">
                      <a:solidFill>
                        <a:srgbClr val="A4C2F4"/>
                      </a:solidFill>
                      <a:prstDash val="solid"/>
                      <a:round/>
                      <a:headEnd len="sm" w="sm" type="none"/>
                      <a:tailEnd len="sm" w="sm" type="none"/>
                    </a:lnT>
                  </a:tcPr>
                </a:tc>
                <a:tc>
                  <a:txBody>
                    <a:bodyPr/>
                    <a:lstStyle/>
                    <a:p>
                      <a:pPr indent="0" lvl="0" marL="0" rtl="0" algn="l">
                        <a:spcBef>
                          <a:spcPts val="0"/>
                        </a:spcBef>
                        <a:spcAft>
                          <a:spcPts val="0"/>
                        </a:spcAft>
                        <a:buNone/>
                      </a:pPr>
                      <a:r>
                        <a:rPr lang="en" sz="1000"/>
                        <a:t>a</a:t>
                      </a:r>
                      <a:endParaRPr sz="1000"/>
                    </a:p>
                  </a:txBody>
                  <a:tcPr marT="91425" marB="91425" marR="91425" marL="91425">
                    <a:lnT cap="flat" cmpd="sng" w="9525">
                      <a:solidFill>
                        <a:srgbClr val="A4C2F4"/>
                      </a:solidFill>
                      <a:prstDash val="solid"/>
                      <a:round/>
                      <a:headEnd len="sm" w="sm" type="none"/>
                      <a:tailEnd len="sm" w="sm" type="none"/>
                    </a:lnT>
                  </a:tcPr>
                </a:tc>
                <a:tc>
                  <a:txBody>
                    <a:bodyPr/>
                    <a:lstStyle/>
                    <a:p>
                      <a:pPr indent="0" lvl="0" marL="0" rtl="0" algn="l">
                        <a:spcBef>
                          <a:spcPts val="0"/>
                        </a:spcBef>
                        <a:spcAft>
                          <a:spcPts val="0"/>
                        </a:spcAft>
                        <a:buNone/>
                      </a:pPr>
                      <a:r>
                        <a:rPr lang="en" sz="1000"/>
                        <a:t>IT IS CAR REVIEW AS WELL AS CAR BUYING/SELLING WEBSITE ALL OVER THE WORLD</a:t>
                      </a:r>
                      <a:endParaRPr sz="1000"/>
                    </a:p>
                    <a:p>
                      <a:pPr indent="0" lvl="0" marL="0" rtl="0" algn="ctr">
                        <a:spcBef>
                          <a:spcPts val="0"/>
                        </a:spcBef>
                        <a:spcAft>
                          <a:spcPts val="0"/>
                        </a:spcAft>
                        <a:buNone/>
                      </a:pPr>
                      <a:r>
                        <a:t/>
                      </a:r>
                      <a:endParaRPr sz="1000"/>
                    </a:p>
                  </a:txBody>
                  <a:tcPr marT="91425" marB="91425" marR="91425" marL="91425">
                    <a:lnT cap="flat" cmpd="sng" w="9525">
                      <a:solidFill>
                        <a:srgbClr val="A4C2F4"/>
                      </a:solidFill>
                      <a:prstDash val="solid"/>
                      <a:round/>
                      <a:headEnd len="sm" w="sm" type="none"/>
                      <a:tailEnd len="sm" w="sm" type="none"/>
                    </a:lnT>
                  </a:tcPr>
                </a:tc>
                <a:tc>
                  <a:txBody>
                    <a:bodyPr/>
                    <a:lstStyle/>
                    <a:p>
                      <a:pPr indent="0" lvl="0" marL="0" rtl="0" algn="l">
                        <a:spcBef>
                          <a:spcPts val="0"/>
                        </a:spcBef>
                        <a:spcAft>
                          <a:spcPts val="0"/>
                        </a:spcAft>
                        <a:buNone/>
                      </a:pPr>
                      <a:r>
                        <a:rPr lang="en" sz="1000"/>
                        <a:t>IT IS CAR REVIEW AS WELL AS CAR BUYING/</a:t>
                      </a:r>
                      <a:endParaRPr sz="1000"/>
                    </a:p>
                    <a:p>
                      <a:pPr indent="0" lvl="0" marL="0" rtl="0" algn="l">
                        <a:spcBef>
                          <a:spcPts val="0"/>
                        </a:spcBef>
                        <a:spcAft>
                          <a:spcPts val="0"/>
                        </a:spcAft>
                        <a:buNone/>
                      </a:pPr>
                      <a:r>
                        <a:rPr lang="en" sz="1000"/>
                        <a:t>SELLING WEBSITE</a:t>
                      </a:r>
                      <a:endParaRPr sz="1000"/>
                    </a:p>
                    <a:p>
                      <a:pPr indent="0" lvl="0" marL="0" rtl="0" algn="l">
                        <a:spcBef>
                          <a:spcPts val="0"/>
                        </a:spcBef>
                        <a:spcAft>
                          <a:spcPts val="0"/>
                        </a:spcAft>
                        <a:buNone/>
                      </a:pPr>
                      <a:r>
                        <a:rPr lang="en" sz="1000"/>
                        <a:t>ALL OVER THE WORLD</a:t>
                      </a:r>
                      <a:endParaRPr sz="1000"/>
                    </a:p>
                  </a:txBody>
                  <a:tcPr marT="91425" marB="91425" marR="91425" marL="91425">
                    <a:lnT cap="flat" cmpd="sng" w="9525">
                      <a:solidFill>
                        <a:srgbClr val="A4C2F4"/>
                      </a:solidFill>
                      <a:prstDash val="solid"/>
                      <a:round/>
                      <a:headEnd len="sm" w="sm" type="none"/>
                      <a:tailEnd len="sm" w="sm" type="none"/>
                    </a:lnT>
                  </a:tcPr>
                </a:tc>
                <a:tc>
                  <a:txBody>
                    <a:bodyPr/>
                    <a:lstStyle/>
                    <a:p>
                      <a:pPr indent="0" lvl="0" marL="0" rtl="0" algn="l">
                        <a:spcBef>
                          <a:spcPts val="0"/>
                        </a:spcBef>
                        <a:spcAft>
                          <a:spcPts val="0"/>
                        </a:spcAft>
                        <a:buNone/>
                      </a:pPr>
                      <a:r>
                        <a:rPr lang="en" sz="1000"/>
                        <a:t>IT IS CAR REVIEW </a:t>
                      </a:r>
                      <a:endParaRPr sz="1000"/>
                    </a:p>
                    <a:p>
                      <a:pPr indent="0" lvl="0" marL="0" rtl="0" algn="l">
                        <a:spcBef>
                          <a:spcPts val="0"/>
                        </a:spcBef>
                        <a:spcAft>
                          <a:spcPts val="0"/>
                        </a:spcAft>
                        <a:buNone/>
                      </a:pPr>
                      <a:r>
                        <a:rPr lang="en" sz="1000"/>
                        <a:t>WEBSITE IN INDIA </a:t>
                      </a:r>
                      <a:endParaRPr sz="1000"/>
                    </a:p>
                    <a:p>
                      <a:pPr indent="0" lvl="0" marL="0" rtl="0" algn="l">
                        <a:spcBef>
                          <a:spcPts val="0"/>
                        </a:spcBef>
                        <a:spcAft>
                          <a:spcPts val="0"/>
                        </a:spcAft>
                        <a:buNone/>
                      </a:pPr>
                      <a:r>
                        <a:rPr lang="en" sz="1000"/>
                        <a:t>IN WHICH WE CAN BUY CAR OT ONLY NEW AND ALSO USED.</a:t>
                      </a:r>
                      <a:endParaRPr sz="1000"/>
                    </a:p>
                    <a:p>
                      <a:pPr indent="0" lvl="0" marL="0" rtl="0" algn="l">
                        <a:spcBef>
                          <a:spcPts val="0"/>
                        </a:spcBef>
                        <a:spcAft>
                          <a:spcPts val="0"/>
                        </a:spcAft>
                        <a:buNone/>
                      </a:pPr>
                      <a:r>
                        <a:t/>
                      </a:r>
                      <a:endParaRPr sz="1000"/>
                    </a:p>
                    <a:p>
                      <a:pPr indent="0" lvl="0" marL="0" rtl="0" algn="ctr">
                        <a:spcBef>
                          <a:spcPts val="0"/>
                        </a:spcBef>
                        <a:spcAft>
                          <a:spcPts val="0"/>
                        </a:spcAft>
                        <a:buNone/>
                      </a:pPr>
                      <a:r>
                        <a:t/>
                      </a:r>
                      <a:endParaRPr sz="1000"/>
                    </a:p>
                  </a:txBody>
                  <a:tcPr marT="91425" marB="91425" marR="91425" marL="91425">
                    <a:lnT cap="flat" cmpd="sng" w="9525">
                      <a:solidFill>
                        <a:srgbClr val="A4C2F4"/>
                      </a:solidFill>
                      <a:prstDash val="solid"/>
                      <a:round/>
                      <a:headEnd len="sm" w="sm" type="none"/>
                      <a:tailEnd len="sm" w="sm" type="none"/>
                    </a:lnT>
                  </a:tcPr>
                </a:tc>
              </a:tr>
              <a:tr h="1442325">
                <a:tc>
                  <a:txBody>
                    <a:bodyPr/>
                    <a:lstStyle/>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CONTENT</a:t>
                      </a:r>
                      <a:endParaRPr b="1" sz="1100"/>
                    </a:p>
                    <a:p>
                      <a:pPr indent="0" lvl="0" marL="0" rtl="0" algn="l">
                        <a:spcBef>
                          <a:spcPts val="0"/>
                        </a:spcBef>
                        <a:spcAft>
                          <a:spcPts val="0"/>
                        </a:spcAft>
                        <a:buNone/>
                      </a:pPr>
                      <a:r>
                        <a:rPr b="1" lang="en" sz="1100"/>
                        <a:t>QUALITY  </a:t>
                      </a:r>
                      <a:endParaRPr b="1" sz="1100"/>
                    </a:p>
                  </a:txBody>
                  <a:tcPr marT="91425" marB="91425" marR="91425" marL="91425"/>
                </a:tc>
                <a:tc>
                  <a:txBody>
                    <a:bodyPr/>
                    <a:lstStyle/>
                    <a:p>
                      <a:pPr indent="0" lvl="0" marL="0" rtl="0" algn="l">
                        <a:spcBef>
                          <a:spcPts val="0"/>
                        </a:spcBef>
                        <a:spcAft>
                          <a:spcPts val="0"/>
                        </a:spcAft>
                        <a:buNone/>
                      </a:pPr>
                      <a:r>
                        <a:rPr lang="en" sz="1100"/>
                        <a:t>GOOD</a:t>
                      </a:r>
                      <a:endParaRPr sz="1100"/>
                    </a:p>
                  </a:txBody>
                  <a:tcPr marT="91425" marB="91425" marR="91425" marL="91425"/>
                </a:tc>
                <a:tc>
                  <a:txBody>
                    <a:bodyPr/>
                    <a:lstStyle/>
                    <a:p>
                      <a:pPr indent="0" lvl="0" marL="0" rtl="0" algn="l">
                        <a:spcBef>
                          <a:spcPts val="0"/>
                        </a:spcBef>
                        <a:spcAft>
                          <a:spcPts val="0"/>
                        </a:spcAft>
                        <a:buNone/>
                      </a:pPr>
                      <a:r>
                        <a:rPr lang="en" sz="1100"/>
                        <a:t>AVERAGE</a:t>
                      </a:r>
                      <a:endParaRPr sz="1100"/>
                    </a:p>
                  </a:txBody>
                  <a:tcPr marT="91425" marB="91425" marR="91425" marL="91425"/>
                </a:tc>
                <a:tc>
                  <a:txBody>
                    <a:bodyPr/>
                    <a:lstStyle/>
                    <a:p>
                      <a:pPr indent="0" lvl="0" marL="0" rtl="0" algn="l">
                        <a:spcBef>
                          <a:spcPts val="0"/>
                        </a:spcBef>
                        <a:spcAft>
                          <a:spcPts val="0"/>
                        </a:spcAft>
                        <a:buNone/>
                      </a:pPr>
                      <a:r>
                        <a:rPr lang="en" sz="1100"/>
                        <a:t>GOOD</a:t>
                      </a:r>
                      <a:endParaRPr sz="1100"/>
                    </a:p>
                  </a:txBody>
                  <a:tcPr marT="91425" marB="91425" marR="91425" marL="91425"/>
                </a:tc>
                <a:tc>
                  <a:txBody>
                    <a:bodyPr/>
                    <a:lstStyle/>
                    <a:p>
                      <a:pPr indent="0" lvl="0" marL="0" rtl="0" algn="l">
                        <a:spcBef>
                          <a:spcPts val="0"/>
                        </a:spcBef>
                        <a:spcAft>
                          <a:spcPts val="0"/>
                        </a:spcAft>
                        <a:buNone/>
                      </a:pPr>
                      <a:r>
                        <a:rPr lang="en" sz="1000"/>
                        <a:t>BAD  (</a:t>
                      </a:r>
                      <a:endParaRPr sz="1000"/>
                    </a:p>
                    <a:p>
                      <a:pPr indent="0" lvl="0" marL="0" rtl="0" algn="l">
                        <a:spcBef>
                          <a:spcPts val="0"/>
                        </a:spcBef>
                        <a:spcAft>
                          <a:spcPts val="0"/>
                        </a:spcAft>
                        <a:buNone/>
                      </a:pPr>
                      <a:r>
                        <a:rPr lang="en" sz="1000"/>
                        <a:t>NOT A GOOD CAR IMAGES)</a:t>
                      </a:r>
                      <a:endParaRPr sz="1000"/>
                    </a:p>
                  </a:txBody>
                  <a:tcPr marT="91425" marB="91425" marR="91425" marL="91425"/>
                </a:tc>
                <a:tc>
                  <a:txBody>
                    <a:bodyPr/>
                    <a:lstStyle/>
                    <a:p>
                      <a:pPr indent="0" lvl="0" marL="0" rtl="0" algn="l">
                        <a:spcBef>
                          <a:spcPts val="0"/>
                        </a:spcBef>
                        <a:spcAft>
                          <a:spcPts val="0"/>
                        </a:spcAft>
                        <a:buNone/>
                      </a:pPr>
                      <a:r>
                        <a:rPr lang="en" sz="1100"/>
                        <a:t>AVERAGE</a:t>
                      </a:r>
                      <a:endParaRPr sz="1100"/>
                    </a:p>
                  </a:txBody>
                  <a:tcPr marT="91425" marB="91425" marR="91425" marL="91425"/>
                </a:tc>
                <a:tc>
                  <a:txBody>
                    <a:bodyPr/>
                    <a:lstStyle/>
                    <a:p>
                      <a:pPr indent="0" lvl="0" marL="0" rtl="0" algn="l">
                        <a:spcBef>
                          <a:spcPts val="0"/>
                        </a:spcBef>
                        <a:spcAft>
                          <a:spcPts val="0"/>
                        </a:spcAft>
                        <a:buNone/>
                      </a:pPr>
                      <a:r>
                        <a:rPr lang="en" sz="1100"/>
                        <a:t>GOOD</a:t>
                      </a:r>
                      <a:endParaRPr sz="1100"/>
                    </a:p>
                  </a:txBody>
                  <a:tcPr marT="91425" marB="91425" marR="91425" marL="91425"/>
                </a:tc>
                <a:tc>
                  <a:txBody>
                    <a:bodyPr/>
                    <a:lstStyle/>
                    <a:p>
                      <a:pPr indent="0" lvl="0" marL="0" rtl="0" algn="l">
                        <a:spcBef>
                          <a:spcPts val="0"/>
                        </a:spcBef>
                        <a:spcAft>
                          <a:spcPts val="0"/>
                        </a:spcAft>
                        <a:buNone/>
                      </a:pPr>
                      <a:r>
                        <a:rPr lang="en" sz="1100"/>
                        <a:t>GOOD</a:t>
                      </a:r>
                      <a:endParaRPr sz="1100"/>
                    </a:p>
                  </a:txBody>
                  <a:tcPr marT="91425" marB="91425" marR="91425" marL="91425"/>
                </a:tc>
                <a:tc>
                  <a:txBody>
                    <a:bodyPr/>
                    <a:lstStyle/>
                    <a:p>
                      <a:pPr indent="0" lvl="0" marL="0" rtl="0" algn="l">
                        <a:spcBef>
                          <a:spcPts val="0"/>
                        </a:spcBef>
                        <a:spcAft>
                          <a:spcPts val="0"/>
                        </a:spcAft>
                        <a:buNone/>
                      </a:pPr>
                      <a:r>
                        <a:rPr lang="en" sz="1200"/>
                        <a:t>BAD </a:t>
                      </a:r>
                      <a:endParaRPr sz="1200"/>
                    </a:p>
                  </a:txBody>
                  <a:tcPr marT="91425" marB="91425" marR="91425" marL="91425"/>
                </a:tc>
              </a:tr>
            </a:tbl>
          </a:graphicData>
        </a:graphic>
      </p:graphicFrame>
      <p:sp>
        <p:nvSpPr>
          <p:cNvPr id="212" name="Google Shape;212;p29"/>
          <p:cNvSpPr/>
          <p:nvPr/>
        </p:nvSpPr>
        <p:spPr>
          <a:xfrm>
            <a:off x="1025" y="145525"/>
            <a:ext cx="1178175" cy="984725"/>
          </a:xfrm>
          <a:custGeom>
            <a:rect b="b" l="l" r="r" t="t"/>
            <a:pathLst>
              <a:path extrusionOk="0" h="39389" w="47127">
                <a:moveTo>
                  <a:pt x="0" y="0"/>
                </a:moveTo>
                <a:cubicBezTo>
                  <a:pt x="6597" y="4396"/>
                  <a:pt x="7410" y="15696"/>
                  <a:pt x="14771" y="18639"/>
                </a:cubicBezTo>
                <a:cubicBezTo>
                  <a:pt x="23142" y="21986"/>
                  <a:pt x="32595" y="21768"/>
                  <a:pt x="41148" y="24618"/>
                </a:cubicBezTo>
                <a:cubicBezTo>
                  <a:pt x="46187" y="26297"/>
                  <a:pt x="47127" y="34077"/>
                  <a:pt x="47127" y="39389"/>
                </a:cubicBezTo>
              </a:path>
            </a:pathLst>
          </a:custGeom>
          <a:noFill/>
          <a:ln cap="flat" cmpd="sng" w="9525">
            <a:solidFill>
              <a:schemeClr val="dk2"/>
            </a:solidFill>
            <a:prstDash val="solid"/>
            <a:round/>
            <a:headEnd len="med" w="med" type="none"/>
            <a:tailEnd len="med" w="med" type="none"/>
          </a:ln>
        </p:spPr>
      </p:sp>
      <p:cxnSp>
        <p:nvCxnSpPr>
          <p:cNvPr id="213" name="Google Shape;213;p29"/>
          <p:cNvCxnSpPr/>
          <p:nvPr/>
        </p:nvCxnSpPr>
        <p:spPr>
          <a:xfrm>
            <a:off x="827500" y="637888"/>
            <a:ext cx="316500" cy="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29"/>
          <p:cNvCxnSpPr/>
          <p:nvPr/>
        </p:nvCxnSpPr>
        <p:spPr>
          <a:xfrm>
            <a:off x="88950" y="444450"/>
            <a:ext cx="0" cy="24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aphicFrame>
        <p:nvGraphicFramePr>
          <p:cNvPr id="219" name="Google Shape;219;p30"/>
          <p:cNvGraphicFramePr/>
          <p:nvPr/>
        </p:nvGraphicFramePr>
        <p:xfrm>
          <a:off x="41200" y="0"/>
          <a:ext cx="3000000" cy="3000000"/>
        </p:xfrm>
        <a:graphic>
          <a:graphicData uri="http://schemas.openxmlformats.org/drawingml/2006/table">
            <a:tbl>
              <a:tblPr>
                <a:noFill/>
                <a:tableStyleId>{75989562-CA1D-4231-84CD-8DBF6343471C}</a:tableStyleId>
              </a:tblPr>
              <a:tblGrid>
                <a:gridCol w="1147300"/>
                <a:gridCol w="865950"/>
                <a:gridCol w="1006625"/>
                <a:gridCol w="1006625"/>
                <a:gridCol w="1006625"/>
                <a:gridCol w="1006625"/>
                <a:gridCol w="1129925"/>
                <a:gridCol w="883325"/>
                <a:gridCol w="1006625"/>
              </a:tblGrid>
              <a:tr h="796625">
                <a:tc>
                  <a:txBody>
                    <a:bodyPr/>
                    <a:lstStyle/>
                    <a:p>
                      <a:pPr indent="0" lvl="0" marL="0" rtl="0" algn="l">
                        <a:spcBef>
                          <a:spcPts val="0"/>
                        </a:spcBef>
                        <a:spcAft>
                          <a:spcPts val="0"/>
                        </a:spcAft>
                        <a:buNone/>
                      </a:pPr>
                      <a:r>
                        <a:rPr b="1" lang="en" sz="1200"/>
                        <a:t>INTERFACE PROVIDED BY SOFTWARE </a:t>
                      </a:r>
                      <a:endParaRPr b="1" sz="1200"/>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981550">
                <a:tc>
                  <a:txBody>
                    <a:bodyPr/>
                    <a:lstStyle/>
                    <a:p>
                      <a:pPr indent="0" lvl="0" marL="0" rtl="0" algn="l">
                        <a:lnSpc>
                          <a:spcPct val="115000"/>
                        </a:lnSpc>
                        <a:spcBef>
                          <a:spcPts val="0"/>
                        </a:spcBef>
                        <a:spcAft>
                          <a:spcPts val="0"/>
                        </a:spcAft>
                        <a:buNone/>
                      </a:pPr>
                      <a:r>
                        <a:rPr b="1" lang="en" sz="1200"/>
                        <a:t>COST (free or paid)</a:t>
                      </a:r>
                      <a:endParaRPr b="1" sz="1200"/>
                    </a:p>
                    <a:p>
                      <a:pPr indent="0" lvl="0" marL="0" rtl="0" algn="l">
                        <a:spcBef>
                          <a:spcPts val="0"/>
                        </a:spcBef>
                        <a:spcAft>
                          <a:spcPts val="0"/>
                        </a:spcAft>
                        <a:buNone/>
                      </a:pPr>
                      <a:r>
                        <a:t/>
                      </a:r>
                      <a:endParaRPr b="1" sz="1200"/>
                    </a:p>
                  </a:txBody>
                  <a:tcPr marT="91425" marB="91425" marR="91425" marL="91425"/>
                </a:tc>
                <a:tc>
                  <a:txBody>
                    <a:bodyPr/>
                    <a:lstStyle/>
                    <a:p>
                      <a:pPr indent="0" lvl="0" marL="0" rtl="0" algn="l">
                        <a:spcBef>
                          <a:spcPts val="0"/>
                        </a:spcBef>
                        <a:spcAft>
                          <a:spcPts val="0"/>
                        </a:spcAft>
                        <a:buNone/>
                      </a:pPr>
                      <a:r>
                        <a:rPr lang="en"/>
                        <a:t>FREE</a:t>
                      </a:r>
                      <a:endParaRPr/>
                    </a:p>
                  </a:txBody>
                  <a:tcPr marT="91425" marB="91425" marR="91425" marL="91425"/>
                </a:tc>
                <a:tc>
                  <a:txBody>
                    <a:bodyPr/>
                    <a:lstStyle/>
                    <a:p>
                      <a:pPr indent="0" lvl="0" marL="0" rtl="0" algn="l">
                        <a:spcBef>
                          <a:spcPts val="0"/>
                        </a:spcBef>
                        <a:spcAft>
                          <a:spcPts val="0"/>
                        </a:spcAft>
                        <a:buNone/>
                      </a:pPr>
                      <a:r>
                        <a:rPr lang="en"/>
                        <a:t>FREE</a:t>
                      </a:r>
                      <a:endParaRPr/>
                    </a:p>
                  </a:txBody>
                  <a:tcPr marT="91425" marB="91425" marR="91425" marL="91425"/>
                </a:tc>
                <a:tc>
                  <a:txBody>
                    <a:bodyPr/>
                    <a:lstStyle/>
                    <a:p>
                      <a:pPr indent="0" lvl="0" marL="0" rtl="0" algn="l">
                        <a:spcBef>
                          <a:spcPts val="0"/>
                        </a:spcBef>
                        <a:spcAft>
                          <a:spcPts val="0"/>
                        </a:spcAft>
                        <a:buNone/>
                      </a:pPr>
                      <a:r>
                        <a:rPr lang="en"/>
                        <a:t>FREE</a:t>
                      </a:r>
                      <a:endParaRPr/>
                    </a:p>
                  </a:txBody>
                  <a:tcPr marT="91425" marB="91425" marR="91425" marL="91425"/>
                </a:tc>
                <a:tc>
                  <a:txBody>
                    <a:bodyPr/>
                    <a:lstStyle/>
                    <a:p>
                      <a:pPr indent="0" lvl="0" marL="0" rtl="0" algn="l">
                        <a:spcBef>
                          <a:spcPts val="0"/>
                        </a:spcBef>
                        <a:spcAft>
                          <a:spcPts val="0"/>
                        </a:spcAft>
                        <a:buNone/>
                      </a:pPr>
                      <a:r>
                        <a:rPr lang="en"/>
                        <a:t>FREE</a:t>
                      </a:r>
                      <a:endParaRPr/>
                    </a:p>
                  </a:txBody>
                  <a:tcPr marT="91425" marB="91425" marR="91425" marL="91425"/>
                </a:tc>
                <a:tc>
                  <a:txBody>
                    <a:bodyPr/>
                    <a:lstStyle/>
                    <a:p>
                      <a:pPr indent="0" lvl="0" marL="0" rtl="0" algn="l">
                        <a:spcBef>
                          <a:spcPts val="0"/>
                        </a:spcBef>
                        <a:spcAft>
                          <a:spcPts val="0"/>
                        </a:spcAft>
                        <a:buNone/>
                      </a:pPr>
                      <a:r>
                        <a:rPr lang="en" sz="1300"/>
                        <a:t>PAID</a:t>
                      </a:r>
                      <a:endParaRPr sz="1300"/>
                    </a:p>
                    <a:p>
                      <a:pPr indent="0" lvl="0" marL="0" rtl="0" algn="l">
                        <a:spcBef>
                          <a:spcPts val="0"/>
                        </a:spcBef>
                        <a:spcAft>
                          <a:spcPts val="0"/>
                        </a:spcAft>
                        <a:buNone/>
                      </a:pPr>
                      <a:r>
                        <a:rPr lang="en" sz="1300"/>
                        <a:t>(ONLY FREE FOR SOME CAR)</a:t>
                      </a:r>
                      <a:endParaRPr sz="1300"/>
                    </a:p>
                  </a:txBody>
                  <a:tcPr marT="91425" marB="91425" marR="91425" marL="91425"/>
                </a:tc>
                <a:tc>
                  <a:txBody>
                    <a:bodyPr/>
                    <a:lstStyle/>
                    <a:p>
                      <a:pPr indent="0" lvl="0" marL="0" rtl="0" algn="l">
                        <a:spcBef>
                          <a:spcPts val="0"/>
                        </a:spcBef>
                        <a:spcAft>
                          <a:spcPts val="0"/>
                        </a:spcAft>
                        <a:buNone/>
                      </a:pPr>
                      <a:r>
                        <a:rPr lang="en"/>
                        <a:t>FREE</a:t>
                      </a:r>
                      <a:endParaRPr/>
                    </a:p>
                  </a:txBody>
                  <a:tcPr marT="91425" marB="91425" marR="91425" marL="91425"/>
                </a:tc>
                <a:tc>
                  <a:txBody>
                    <a:bodyPr/>
                    <a:lstStyle/>
                    <a:p>
                      <a:pPr indent="0" lvl="0" marL="0" rtl="0" algn="l">
                        <a:spcBef>
                          <a:spcPts val="0"/>
                        </a:spcBef>
                        <a:spcAft>
                          <a:spcPts val="0"/>
                        </a:spcAft>
                        <a:buNone/>
                      </a:pPr>
                      <a:r>
                        <a:rPr lang="en"/>
                        <a:t>FREE</a:t>
                      </a:r>
                      <a:endParaRPr/>
                    </a:p>
                  </a:txBody>
                  <a:tcPr marT="91425" marB="91425" marR="91425" marL="91425"/>
                </a:tc>
                <a:tc>
                  <a:txBody>
                    <a:bodyPr/>
                    <a:lstStyle/>
                    <a:p>
                      <a:pPr indent="0" lvl="0" marL="0" rtl="0" algn="l">
                        <a:spcBef>
                          <a:spcPts val="0"/>
                        </a:spcBef>
                        <a:spcAft>
                          <a:spcPts val="0"/>
                        </a:spcAft>
                        <a:buNone/>
                      </a:pPr>
                      <a:r>
                        <a:rPr lang="en"/>
                        <a:t>PAID</a:t>
                      </a:r>
                      <a:endParaRPr/>
                    </a:p>
                    <a:p>
                      <a:pPr indent="0" lvl="0" marL="0" rtl="0" algn="l">
                        <a:spcBef>
                          <a:spcPts val="0"/>
                        </a:spcBef>
                        <a:spcAft>
                          <a:spcPts val="0"/>
                        </a:spcAft>
                        <a:buNone/>
                      </a:pPr>
                      <a:r>
                        <a:rPr lang="en"/>
                        <a:t>(SUBSCRIPTION REQUIRED</a:t>
                      </a:r>
                      <a:endParaRPr/>
                    </a:p>
                  </a:txBody>
                  <a:tcPr marT="91425" marB="91425" marR="91425" marL="91425"/>
                </a:tc>
              </a:tr>
              <a:tr h="1167450">
                <a:tc>
                  <a:txBody>
                    <a:bodyPr/>
                    <a:lstStyle/>
                    <a:p>
                      <a:pPr indent="0" lvl="0" marL="0" rtl="0" algn="l">
                        <a:spcBef>
                          <a:spcPts val="0"/>
                        </a:spcBef>
                        <a:spcAft>
                          <a:spcPts val="0"/>
                        </a:spcAft>
                        <a:buNone/>
                      </a:pPr>
                      <a:r>
                        <a:rPr b="1" lang="en" sz="1200"/>
                        <a:t>MARKET ANALYSIS</a:t>
                      </a:r>
                      <a:endParaRPr b="1"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 (SOME-</a:t>
                      </a:r>
                      <a:endParaRPr/>
                    </a:p>
                    <a:p>
                      <a:pPr indent="0" lvl="0" marL="0" rtl="0" algn="l">
                        <a:spcBef>
                          <a:spcPts val="0"/>
                        </a:spcBef>
                        <a:spcAft>
                          <a:spcPts val="0"/>
                        </a:spcAft>
                        <a:buNone/>
                      </a:pPr>
                      <a:r>
                        <a:rPr lang="en"/>
                        <a:t>WHAT)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p>
                      <a:pPr indent="0" lvl="0" marL="0" rtl="0" algn="l">
                        <a:spcBef>
                          <a:spcPts val="0"/>
                        </a:spcBef>
                        <a:spcAft>
                          <a:spcPts val="0"/>
                        </a:spcAft>
                        <a:buNone/>
                      </a:pPr>
                      <a:r>
                        <a:rPr lang="en"/>
                        <a:t>(SOMEWHAT ANALYSIS))</a:t>
                      </a:r>
                      <a:endParaRPr/>
                    </a:p>
                  </a:txBody>
                  <a:tcPr marT="91425" marB="91425" marR="91425" marL="91425"/>
                </a:tc>
              </a:tr>
              <a:tr h="862800">
                <a:tc>
                  <a:txBody>
                    <a:bodyPr/>
                    <a:lstStyle/>
                    <a:p>
                      <a:pPr indent="0" lvl="0" marL="0" rtl="0" algn="l">
                        <a:spcBef>
                          <a:spcPts val="0"/>
                        </a:spcBef>
                        <a:spcAft>
                          <a:spcPts val="0"/>
                        </a:spcAft>
                        <a:buNone/>
                      </a:pPr>
                      <a:r>
                        <a:rPr b="1" lang="en" sz="1200"/>
                        <a:t>AVAILABILITY WITH INDIA CARS</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555800">
                <a:tc>
                  <a:txBody>
                    <a:bodyPr/>
                    <a:lstStyle/>
                    <a:p>
                      <a:pPr indent="0" lvl="0" marL="0" rtl="0" algn="l">
                        <a:lnSpc>
                          <a:spcPct val="115000"/>
                        </a:lnSpc>
                        <a:spcBef>
                          <a:spcPts val="0"/>
                        </a:spcBef>
                        <a:spcAft>
                          <a:spcPts val="0"/>
                        </a:spcAft>
                        <a:buNone/>
                      </a:pPr>
                      <a:r>
                        <a:rPr b="1" lang="en" sz="1200"/>
                        <a:t>DESIGN</a:t>
                      </a:r>
                      <a:endParaRPr b="1" sz="12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GOOD</a:t>
                      </a:r>
                      <a:endParaRPr/>
                    </a:p>
                  </a:txBody>
                  <a:tcPr marT="91425" marB="91425" marR="91425" marL="91425">
                    <a:lnL cap="flat" cmpd="sng" w="12700">
                      <a:solidFill>
                        <a:srgbClr val="000000"/>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GOOD</a:t>
                      </a:r>
                      <a:endParaRPr/>
                    </a:p>
                    <a:p>
                      <a:pPr indent="0" lvl="0" marL="0" rtl="0" algn="l">
                        <a:spcBef>
                          <a:spcPts val="0"/>
                        </a:spcBef>
                        <a:spcAft>
                          <a:spcPts val="0"/>
                        </a:spcAft>
                        <a:buNone/>
                      </a:pPr>
                      <a:r>
                        <a:rPr lang="en"/>
                        <a:t>(NEW)</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OLD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GOOD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OLD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NEWLY AND FRIENDLY</a:t>
                      </a:r>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GOOD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OLD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aphicFrame>
        <p:nvGraphicFramePr>
          <p:cNvPr id="224" name="Google Shape;224;p31"/>
          <p:cNvGraphicFramePr/>
          <p:nvPr/>
        </p:nvGraphicFramePr>
        <p:xfrm>
          <a:off x="-100" y="57450"/>
          <a:ext cx="3000000" cy="3000000"/>
        </p:xfrm>
        <a:graphic>
          <a:graphicData uri="http://schemas.openxmlformats.org/drawingml/2006/table">
            <a:tbl>
              <a:tblPr>
                <a:noFill/>
                <a:tableStyleId>{75989562-CA1D-4231-84CD-8DBF6343471C}</a:tableStyleId>
              </a:tblPr>
              <a:tblGrid>
                <a:gridCol w="1139300"/>
                <a:gridCol w="892700"/>
                <a:gridCol w="1016000"/>
                <a:gridCol w="831075"/>
                <a:gridCol w="1180375"/>
                <a:gridCol w="1221500"/>
                <a:gridCol w="831050"/>
                <a:gridCol w="769400"/>
                <a:gridCol w="1262600"/>
              </a:tblGrid>
              <a:tr h="828450">
                <a:tc>
                  <a:txBody>
                    <a:bodyPr/>
                    <a:lstStyle/>
                    <a:p>
                      <a:pPr indent="0" lvl="0" marL="0" rtl="0" algn="l">
                        <a:spcBef>
                          <a:spcPts val="0"/>
                        </a:spcBef>
                        <a:spcAft>
                          <a:spcPts val="0"/>
                        </a:spcAft>
                        <a:buNone/>
                      </a:pPr>
                      <a:r>
                        <a:rPr b="1" lang="en" sz="1200"/>
                        <a:t>Optimized for Mobile</a:t>
                      </a:r>
                      <a:endParaRPr b="1" sz="1200"/>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NOT MUCH EXPECTED</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SOMEWHAT GOOD </a:t>
                      </a:r>
                      <a:endParaRPr/>
                    </a:p>
                  </a:txBody>
                  <a:tcPr marT="91425" marB="91425" marR="91425" marL="91425"/>
                </a:tc>
              </a:tr>
              <a:tr h="828450">
                <a:tc>
                  <a:txBody>
                    <a:bodyPr/>
                    <a:lstStyle/>
                    <a:p>
                      <a:pPr indent="0" lvl="0" marL="0" rtl="0" algn="l">
                        <a:spcBef>
                          <a:spcPts val="0"/>
                        </a:spcBef>
                        <a:spcAft>
                          <a:spcPts val="0"/>
                        </a:spcAft>
                        <a:buNone/>
                      </a:pPr>
                      <a:r>
                        <a:rPr b="1" lang="en" sz="1200"/>
                        <a:t>LOAD TIME</a:t>
                      </a:r>
                      <a:endParaRPr b="1" sz="1200"/>
                    </a:p>
                  </a:txBody>
                  <a:tcPr marT="91425" marB="91425" marR="91425" marL="91425"/>
                </a:tc>
                <a:tc>
                  <a:txBody>
                    <a:bodyPr/>
                    <a:lstStyle/>
                    <a:p>
                      <a:pPr indent="0" lvl="0" marL="0" rtl="0" algn="l">
                        <a:spcBef>
                          <a:spcPts val="0"/>
                        </a:spcBef>
                        <a:spcAft>
                          <a:spcPts val="0"/>
                        </a:spcAft>
                        <a:buNone/>
                      </a:pPr>
                      <a:r>
                        <a:rPr lang="en"/>
                        <a:t>FAST</a:t>
                      </a:r>
                      <a:endParaRPr/>
                    </a:p>
                  </a:txBody>
                  <a:tcPr marT="91425" marB="91425" marR="91425" marL="91425"/>
                </a:tc>
                <a:tc>
                  <a:txBody>
                    <a:bodyPr/>
                    <a:lstStyle/>
                    <a:p>
                      <a:pPr indent="0" lvl="0" marL="0" rtl="0" algn="l">
                        <a:spcBef>
                          <a:spcPts val="0"/>
                        </a:spcBef>
                        <a:spcAft>
                          <a:spcPts val="0"/>
                        </a:spcAft>
                        <a:buNone/>
                      </a:pPr>
                      <a:r>
                        <a:rPr lang="en"/>
                        <a:t>FAST</a:t>
                      </a:r>
                      <a:endParaRPr/>
                    </a:p>
                  </a:txBody>
                  <a:tcPr marT="91425" marB="91425" marR="91425" marL="91425"/>
                </a:tc>
                <a:tc>
                  <a:txBody>
                    <a:bodyPr/>
                    <a:lstStyle/>
                    <a:p>
                      <a:pPr indent="0" lvl="0" marL="0" rtl="0" algn="l">
                        <a:spcBef>
                          <a:spcPts val="0"/>
                        </a:spcBef>
                        <a:spcAft>
                          <a:spcPts val="0"/>
                        </a:spcAft>
                        <a:buNone/>
                      </a:pPr>
                      <a:r>
                        <a:rPr lang="en"/>
                        <a:t>FAST</a:t>
                      </a:r>
                      <a:endParaRPr/>
                    </a:p>
                  </a:txBody>
                  <a:tcPr marT="91425" marB="91425" marR="91425" marL="91425"/>
                </a:tc>
                <a:tc>
                  <a:txBody>
                    <a:bodyPr/>
                    <a:lstStyle/>
                    <a:p>
                      <a:pPr indent="0" lvl="0" marL="0" rtl="0" algn="l">
                        <a:spcBef>
                          <a:spcPts val="0"/>
                        </a:spcBef>
                        <a:spcAft>
                          <a:spcPts val="0"/>
                        </a:spcAft>
                        <a:buNone/>
                      </a:pPr>
                      <a:r>
                        <a:rPr lang="en"/>
                        <a:t>FAST</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c>
                  <a:txBody>
                    <a:bodyPr/>
                    <a:lstStyle/>
                    <a:p>
                      <a:pPr indent="0" lvl="0" marL="0" rtl="0" algn="l">
                        <a:spcBef>
                          <a:spcPts val="0"/>
                        </a:spcBef>
                        <a:spcAft>
                          <a:spcPts val="0"/>
                        </a:spcAft>
                        <a:buNone/>
                      </a:pPr>
                      <a:r>
                        <a:rPr lang="en"/>
                        <a:t>FAST</a:t>
                      </a:r>
                      <a:endParaRPr/>
                    </a:p>
                  </a:txBody>
                  <a:tcPr marT="91425" marB="91425" marR="91425" marL="91425"/>
                </a:tc>
                <a:tc>
                  <a:txBody>
                    <a:bodyPr/>
                    <a:lstStyle/>
                    <a:p>
                      <a:pPr indent="0" lvl="0" marL="0" rtl="0" algn="l">
                        <a:spcBef>
                          <a:spcPts val="0"/>
                        </a:spcBef>
                        <a:spcAft>
                          <a:spcPts val="0"/>
                        </a:spcAft>
                        <a:buNone/>
                      </a:pPr>
                      <a:r>
                        <a:rPr lang="en"/>
                        <a:t>FAST</a:t>
                      </a:r>
                      <a:endParaRPr/>
                    </a:p>
                  </a:txBody>
                  <a:tcPr marT="91425" marB="91425" marR="91425" marL="91425"/>
                </a:tc>
                <a:tc>
                  <a:txBody>
                    <a:bodyPr/>
                    <a:lstStyle/>
                    <a:p>
                      <a:pPr indent="0" lvl="0" marL="0" rtl="0" algn="l">
                        <a:spcBef>
                          <a:spcPts val="0"/>
                        </a:spcBef>
                        <a:spcAft>
                          <a:spcPts val="0"/>
                        </a:spcAft>
                        <a:buNone/>
                      </a:pPr>
                      <a:r>
                        <a:rPr lang="en"/>
                        <a:t>SLOW</a:t>
                      </a:r>
                      <a:endParaRPr/>
                    </a:p>
                  </a:txBody>
                  <a:tcPr marT="91425" marB="91425" marR="91425" marL="91425"/>
                </a:tc>
              </a:tr>
              <a:tr h="828450">
                <a:tc>
                  <a:txBody>
                    <a:bodyPr/>
                    <a:lstStyle/>
                    <a:p>
                      <a:pPr indent="0" lvl="0" marL="0" rtl="0" algn="l">
                        <a:spcBef>
                          <a:spcPts val="0"/>
                        </a:spcBef>
                        <a:spcAft>
                          <a:spcPts val="0"/>
                        </a:spcAft>
                        <a:buNone/>
                      </a:pPr>
                      <a:r>
                        <a:rPr b="1" lang="en" sz="1200"/>
                        <a:t>Effective Navigation.</a:t>
                      </a:r>
                      <a:endParaRPr b="1" sz="1200"/>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NOT GOOD </a:t>
                      </a:r>
                      <a:endParaRPr/>
                    </a:p>
                    <a:p>
                      <a:pPr indent="0" lvl="0" marL="0" rtl="0" algn="l">
                        <a:spcBef>
                          <a:spcPts val="0"/>
                        </a:spcBef>
                        <a:spcAft>
                          <a:spcPts val="0"/>
                        </a:spcAft>
                        <a:buNone/>
                      </a:pPr>
                      <a:r>
                        <a:rPr lang="en"/>
                        <a:t>PLACED</a:t>
                      </a:r>
                      <a:endParaRPr/>
                    </a:p>
                  </a:txBody>
                  <a:tcPr marT="91425" marB="91425" marR="91425" marL="91425"/>
                </a:tc>
              </a:tr>
              <a:tr h="828450">
                <a:tc>
                  <a:txBody>
                    <a:bodyPr/>
                    <a:lstStyle/>
                    <a:p>
                      <a:pPr indent="0" lvl="0" marL="0" rtl="0" algn="l">
                        <a:spcBef>
                          <a:spcPts val="0"/>
                        </a:spcBef>
                        <a:spcAft>
                          <a:spcPts val="0"/>
                        </a:spcAft>
                        <a:buNone/>
                      </a:pPr>
                      <a:r>
                        <a:rPr b="1" lang="en" sz="1200"/>
                        <a:t>Interaction</a:t>
                      </a:r>
                      <a:endParaRPr b="1" sz="1200"/>
                    </a:p>
                    <a:p>
                      <a:pPr indent="0" lvl="0" marL="0" rtl="0" algn="l">
                        <a:spcBef>
                          <a:spcPts val="0"/>
                        </a:spcBef>
                        <a:spcAft>
                          <a:spcPts val="0"/>
                        </a:spcAft>
                        <a:buNone/>
                      </a:pPr>
                      <a:r>
                        <a:rPr b="1" lang="en" sz="1200"/>
                        <a:t>WITH USER</a:t>
                      </a:r>
                      <a:endParaRPr b="1" sz="1200"/>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r>
              <a:tr h="828450">
                <a:tc>
                  <a:txBody>
                    <a:bodyPr/>
                    <a:lstStyle/>
                    <a:p>
                      <a:pPr indent="0" lvl="0" marL="0" rtl="0" algn="l">
                        <a:spcBef>
                          <a:spcPts val="0"/>
                        </a:spcBef>
                        <a:spcAft>
                          <a:spcPts val="0"/>
                        </a:spcAft>
                        <a:buNone/>
                      </a:pPr>
                      <a:r>
                        <a:rPr b="1" lang="en" sz="1200"/>
                        <a:t>Web Friendly</a:t>
                      </a:r>
                      <a:endParaRPr b="1" sz="1200"/>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p>
                      <a:pPr indent="0" lvl="0" marL="0" rtl="0" algn="l">
                        <a:spcBef>
                          <a:spcPts val="0"/>
                        </a:spcBef>
                        <a:spcAft>
                          <a:spcPts val="0"/>
                        </a:spcAft>
                        <a:buNone/>
                      </a:pPr>
                      <a:r>
                        <a:rPr lang="en"/>
                        <a:t>(SOMEWHAT ERRORS)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8450">
                <a:tc>
                  <a:txBody>
                    <a:bodyPr/>
                    <a:lstStyle/>
                    <a:p>
                      <a:pPr indent="0" lvl="0" marL="0" rtl="0" algn="l">
                        <a:spcBef>
                          <a:spcPts val="0"/>
                        </a:spcBef>
                        <a:spcAft>
                          <a:spcPts val="0"/>
                        </a:spcAft>
                        <a:buNone/>
                      </a:pPr>
                      <a:r>
                        <a:rPr b="1" lang="en" sz="1200"/>
                        <a:t>Information Accessibility.</a:t>
                      </a:r>
                      <a:endParaRPr b="1" sz="1200"/>
                    </a:p>
                  </a:txBody>
                  <a:tcPr marT="91425" marB="91425" marR="91425" marL="91425"/>
                </a:tc>
                <a:tc>
                  <a:txBody>
                    <a:bodyPr/>
                    <a:lstStyle/>
                    <a:p>
                      <a:pPr indent="0" lvl="0" marL="0" rtl="0" algn="l">
                        <a:spcBef>
                          <a:spcPts val="0"/>
                        </a:spcBef>
                        <a:spcAft>
                          <a:spcPts val="0"/>
                        </a:spcAft>
                        <a:buNone/>
                      </a:pPr>
                      <a:r>
                        <a:rPr lang="en"/>
                        <a:t>GOOD</a:t>
                      </a:r>
                      <a:endParaRPr/>
                    </a:p>
                  </a:txBody>
                  <a:tcPr marT="91425" marB="91425" marR="91425" marL="91425"/>
                </a:tc>
                <a:tc>
                  <a:txBody>
                    <a:bodyPr/>
                    <a:lstStyle/>
                    <a:p>
                      <a:pPr indent="0" lvl="0" marL="0" rtl="0" algn="l">
                        <a:spcBef>
                          <a:spcPts val="0"/>
                        </a:spcBef>
                        <a:spcAft>
                          <a:spcPts val="0"/>
                        </a:spcAft>
                        <a:buNone/>
                      </a:pPr>
                      <a:r>
                        <a:rPr lang="en"/>
                        <a:t>GOOD</a:t>
                      </a:r>
                      <a:endParaRPr/>
                    </a:p>
                  </a:txBody>
                  <a:tcPr marT="91425" marB="91425" marR="91425" marL="91425"/>
                </a:tc>
                <a:tc>
                  <a:txBody>
                    <a:bodyPr/>
                    <a:lstStyle/>
                    <a:p>
                      <a:pPr indent="0" lvl="0" marL="0" rtl="0" algn="l">
                        <a:spcBef>
                          <a:spcPts val="0"/>
                        </a:spcBef>
                        <a:spcAft>
                          <a:spcPts val="0"/>
                        </a:spcAft>
                        <a:buNone/>
                      </a:pPr>
                      <a:r>
                        <a:rPr lang="en"/>
                        <a:t>GOOD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AVERAGE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GOOD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GOOD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GOOD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AVERAGE</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graphicFrame>
        <p:nvGraphicFramePr>
          <p:cNvPr id="229" name="Google Shape;229;p32"/>
          <p:cNvGraphicFramePr/>
          <p:nvPr/>
        </p:nvGraphicFramePr>
        <p:xfrm>
          <a:off x="-25" y="0"/>
          <a:ext cx="3000000" cy="3000000"/>
        </p:xfrm>
        <a:graphic>
          <a:graphicData uri="http://schemas.openxmlformats.org/drawingml/2006/table">
            <a:tbl>
              <a:tblPr>
                <a:noFill/>
                <a:tableStyleId>{75989562-CA1D-4231-84CD-8DBF6343471C}</a:tableStyleId>
              </a:tblPr>
              <a:tblGrid>
                <a:gridCol w="1207975"/>
                <a:gridCol w="968200"/>
                <a:gridCol w="1095475"/>
                <a:gridCol w="1128850"/>
                <a:gridCol w="744075"/>
                <a:gridCol w="858000"/>
                <a:gridCol w="1027275"/>
                <a:gridCol w="975325"/>
                <a:gridCol w="1138800"/>
              </a:tblGrid>
              <a:tr h="1854000">
                <a:tc>
                  <a:txBody>
                    <a:bodyPr/>
                    <a:lstStyle/>
                    <a:p>
                      <a:pPr indent="0" lvl="0" marL="0" rtl="0" algn="l">
                        <a:spcBef>
                          <a:spcPts val="0"/>
                        </a:spcBef>
                        <a:spcAft>
                          <a:spcPts val="0"/>
                        </a:spcAft>
                        <a:buNone/>
                      </a:pPr>
                      <a:r>
                        <a:rPr b="1" lang="en" sz="1200"/>
                        <a:t>AUTENTI-</a:t>
                      </a:r>
                      <a:endParaRPr b="1" sz="1200"/>
                    </a:p>
                    <a:p>
                      <a:pPr indent="0" lvl="0" marL="0" rtl="0" algn="l">
                        <a:spcBef>
                          <a:spcPts val="0"/>
                        </a:spcBef>
                        <a:spcAft>
                          <a:spcPts val="0"/>
                        </a:spcAft>
                        <a:buNone/>
                      </a:pPr>
                      <a:r>
                        <a:rPr b="1" lang="en" sz="1200"/>
                        <a:t>CATION </a:t>
                      </a:r>
                      <a:endParaRPr b="1" sz="1200"/>
                    </a:p>
                    <a:p>
                      <a:pPr indent="0" lvl="0" marL="0" rtl="0" algn="l">
                        <a:spcBef>
                          <a:spcPts val="0"/>
                        </a:spcBef>
                        <a:spcAft>
                          <a:spcPts val="0"/>
                        </a:spcAft>
                        <a:buNone/>
                      </a:pPr>
                      <a:r>
                        <a:rPr b="1" lang="en" sz="1200"/>
                        <a:t>REQUIRED</a:t>
                      </a:r>
                      <a:endParaRPr b="1" sz="1200"/>
                    </a:p>
                  </a:txBody>
                  <a:tcPr marT="91425" marB="91425" marR="91425" marL="91425"/>
                </a:tc>
                <a:tc>
                  <a:txBody>
                    <a:bodyPr/>
                    <a:lstStyle/>
                    <a:p>
                      <a:pPr indent="0" lvl="0" marL="0" rtl="0" algn="l">
                        <a:spcBef>
                          <a:spcPts val="0"/>
                        </a:spcBef>
                        <a:spcAft>
                          <a:spcPts val="0"/>
                        </a:spcAft>
                        <a:buNone/>
                      </a:pPr>
                      <a:r>
                        <a:rPr lang="en"/>
                        <a:t> NO</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NO </a:t>
                      </a:r>
                      <a:endParaRPr/>
                    </a:p>
                  </a:txBody>
                  <a:tcPr marT="91425" marB="91425" marR="91425" marL="91425"/>
                </a:tc>
                <a:tc>
                  <a:txBody>
                    <a:bodyPr/>
                    <a:lstStyle/>
                    <a:p>
                      <a:pPr indent="0" lvl="0" marL="0" rtl="0" algn="l">
                        <a:spcBef>
                          <a:spcPts val="0"/>
                        </a:spcBef>
                        <a:spcAft>
                          <a:spcPts val="0"/>
                        </a:spcAft>
                        <a:buNone/>
                      </a:pPr>
                      <a:r>
                        <a:rPr lang="en"/>
                        <a:t>NO </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 BUT SIGN IN REQUIRED AS USER WANT</a:t>
                      </a:r>
                      <a:endParaRPr/>
                    </a:p>
                  </a:txBody>
                  <a:tcPr marT="91425" marB="91425" marR="91425" marL="91425"/>
                </a:tc>
              </a:tr>
              <a:tr h="1263150">
                <a:tc>
                  <a:txBody>
                    <a:bodyPr/>
                    <a:lstStyle/>
                    <a:p>
                      <a:pPr indent="0" lvl="0" marL="0" rtl="0" algn="ctr">
                        <a:spcBef>
                          <a:spcPts val="0"/>
                        </a:spcBef>
                        <a:spcAft>
                          <a:spcPts val="0"/>
                        </a:spcAft>
                        <a:buNone/>
                      </a:pPr>
                      <a:r>
                        <a:rPr b="1" lang="en" sz="1200"/>
                        <a:t>ACCURACY</a:t>
                      </a:r>
                      <a:endParaRPr b="1" sz="1200"/>
                    </a:p>
                  </a:txBody>
                  <a:tcPr marT="91425" marB="91425" marR="91425" marL="91425"/>
                </a:tc>
                <a:tc>
                  <a:txBody>
                    <a:bodyPr/>
                    <a:lstStyle/>
                    <a:p>
                      <a:pPr indent="0" lvl="0" marL="0" rtl="0" algn="ctr">
                        <a:spcBef>
                          <a:spcPts val="0"/>
                        </a:spcBef>
                        <a:spcAft>
                          <a:spcPts val="0"/>
                        </a:spcAft>
                        <a:buNone/>
                      </a:pPr>
                      <a:r>
                        <a:rPr lang="en"/>
                        <a:t>EXCELLENT</a:t>
                      </a:r>
                      <a:endParaRPr/>
                    </a:p>
                  </a:txBody>
                  <a:tcPr marT="91425" marB="91425" marR="91425" marL="91425"/>
                </a:tc>
                <a:tc>
                  <a:txBody>
                    <a:bodyPr/>
                    <a:lstStyle/>
                    <a:p>
                      <a:pPr indent="0" lvl="0" marL="0" rtl="0" algn="ctr">
                        <a:spcBef>
                          <a:spcPts val="0"/>
                        </a:spcBef>
                        <a:spcAft>
                          <a:spcPts val="0"/>
                        </a:spcAft>
                        <a:buNone/>
                      </a:pPr>
                      <a:r>
                        <a:rPr lang="en"/>
                        <a:t>EXCELLENT</a:t>
                      </a:r>
                      <a:endParaRPr/>
                    </a:p>
                  </a:txBody>
                  <a:tcPr marT="91425" marB="91425" marR="91425" marL="91425"/>
                </a:tc>
                <a:tc>
                  <a:txBody>
                    <a:bodyPr/>
                    <a:lstStyle/>
                    <a:p>
                      <a:pPr indent="0" lvl="0" marL="0" rtl="0" algn="ctr">
                        <a:spcBef>
                          <a:spcPts val="0"/>
                        </a:spcBef>
                        <a:spcAft>
                          <a:spcPts val="0"/>
                        </a:spcAft>
                        <a:buNone/>
                      </a:pPr>
                      <a:r>
                        <a:rPr lang="en"/>
                        <a:t>OUT-</a:t>
                      </a:r>
                      <a:endParaRPr/>
                    </a:p>
                    <a:p>
                      <a:pPr indent="0" lvl="0" marL="0" rtl="0" algn="ctr">
                        <a:spcBef>
                          <a:spcPts val="0"/>
                        </a:spcBef>
                        <a:spcAft>
                          <a:spcPts val="0"/>
                        </a:spcAft>
                        <a:buNone/>
                      </a:pPr>
                      <a:r>
                        <a:rPr lang="en"/>
                        <a:t>STANDING</a:t>
                      </a:r>
                      <a:endParaRPr/>
                    </a:p>
                  </a:txBody>
                  <a:tcPr marT="91425" marB="91425" marR="91425" marL="91425"/>
                </a:tc>
                <a:tc>
                  <a:txBody>
                    <a:bodyPr/>
                    <a:lstStyle/>
                    <a:p>
                      <a:pPr indent="0" lvl="0" marL="0" rtl="0" algn="ctr">
                        <a:spcBef>
                          <a:spcPts val="0"/>
                        </a:spcBef>
                        <a:spcAft>
                          <a:spcPts val="0"/>
                        </a:spcAft>
                        <a:buNone/>
                      </a:pPr>
                      <a:r>
                        <a:rPr lang="en"/>
                        <a:t>GOOD</a:t>
                      </a:r>
                      <a:endParaRPr/>
                    </a:p>
                  </a:txBody>
                  <a:tcPr marT="91425" marB="91425" marR="91425" marL="91425"/>
                </a:tc>
                <a:tc>
                  <a:txBody>
                    <a:bodyPr/>
                    <a:lstStyle/>
                    <a:p>
                      <a:pPr indent="0" lvl="0" marL="0" rtl="0" algn="ctr">
                        <a:spcBef>
                          <a:spcPts val="0"/>
                        </a:spcBef>
                        <a:spcAft>
                          <a:spcPts val="0"/>
                        </a:spcAft>
                        <a:buNone/>
                      </a:pPr>
                      <a:r>
                        <a:rPr lang="en"/>
                        <a:t>GOOD</a:t>
                      </a:r>
                      <a:endParaRPr/>
                    </a:p>
                  </a:txBody>
                  <a:tcPr marT="91425" marB="91425" marR="91425" marL="91425"/>
                </a:tc>
                <a:tc>
                  <a:txBody>
                    <a:bodyPr/>
                    <a:lstStyle/>
                    <a:p>
                      <a:pPr indent="0" lvl="0" marL="0" rtl="0" algn="ctr">
                        <a:spcBef>
                          <a:spcPts val="0"/>
                        </a:spcBef>
                        <a:spcAft>
                          <a:spcPts val="0"/>
                        </a:spcAft>
                        <a:buNone/>
                      </a:pPr>
                      <a:r>
                        <a:rPr lang="en"/>
                        <a:t>EXCELLENT</a:t>
                      </a:r>
                      <a:endParaRPr/>
                    </a:p>
                  </a:txBody>
                  <a:tcPr marT="91425" marB="91425" marR="91425" marL="91425"/>
                </a:tc>
                <a:tc>
                  <a:txBody>
                    <a:bodyPr/>
                    <a:lstStyle/>
                    <a:p>
                      <a:pPr indent="0" lvl="0" marL="0" rtl="0" algn="ctr">
                        <a:spcBef>
                          <a:spcPts val="0"/>
                        </a:spcBef>
                        <a:spcAft>
                          <a:spcPts val="0"/>
                        </a:spcAft>
                        <a:buNone/>
                      </a:pPr>
                      <a:r>
                        <a:rPr lang="en"/>
                        <a:t>EXCELLENT</a:t>
                      </a:r>
                      <a:endParaRPr/>
                    </a:p>
                  </a:txBody>
                  <a:tcPr marT="91425" marB="91425" marR="91425" marL="91425"/>
                </a:tc>
                <a:tc>
                  <a:txBody>
                    <a:bodyPr/>
                    <a:lstStyle/>
                    <a:p>
                      <a:pPr indent="0" lvl="0" marL="0" rtl="0" algn="ctr">
                        <a:spcBef>
                          <a:spcPts val="0"/>
                        </a:spcBef>
                        <a:spcAft>
                          <a:spcPts val="0"/>
                        </a:spcAft>
                        <a:buNone/>
                      </a:pPr>
                      <a:r>
                        <a:rPr lang="en"/>
                        <a:t>BAD</a:t>
                      </a:r>
                      <a:endParaRPr/>
                    </a:p>
                    <a:p>
                      <a:pPr indent="0" lvl="0" marL="0" rtl="0" algn="ctr">
                        <a:spcBef>
                          <a:spcPts val="0"/>
                        </a:spcBef>
                        <a:spcAft>
                          <a:spcPts val="0"/>
                        </a:spcAft>
                        <a:buNone/>
                      </a:pPr>
                      <a:r>
                        <a:rPr lang="en"/>
                        <a:t>(INACCURATE DATA)</a:t>
                      </a:r>
                      <a:endParaRPr/>
                    </a:p>
                  </a:txBody>
                  <a:tcPr marT="91425" marB="91425" marR="91425" marL="91425"/>
                </a:tc>
              </a:tr>
              <a:tr h="1013175">
                <a:tc>
                  <a:txBody>
                    <a:bodyPr/>
                    <a:lstStyle/>
                    <a:p>
                      <a:pPr indent="0" lvl="0" marL="0" rtl="0" algn="l">
                        <a:spcBef>
                          <a:spcPts val="0"/>
                        </a:spcBef>
                        <a:spcAft>
                          <a:spcPts val="0"/>
                        </a:spcAft>
                        <a:buNone/>
                      </a:pPr>
                      <a:r>
                        <a:rPr b="1" lang="en" sz="1200"/>
                        <a:t>CONTACT</a:t>
                      </a:r>
                      <a:endParaRPr b="1" sz="1200"/>
                    </a:p>
                    <a:p>
                      <a:pPr indent="0" lvl="0" marL="0" rtl="0" algn="l">
                        <a:spcBef>
                          <a:spcPts val="0"/>
                        </a:spcBef>
                        <a:spcAft>
                          <a:spcPts val="0"/>
                        </a:spcAft>
                        <a:buNone/>
                      </a:pPr>
                      <a:r>
                        <a:rPr b="1" lang="en" sz="1200"/>
                        <a:t>PROVIDED </a:t>
                      </a:r>
                      <a:endParaRPr b="1" sz="1200"/>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p>
                      <a:pPr indent="0" lvl="0" marL="0" rtl="0" algn="l">
                        <a:spcBef>
                          <a:spcPts val="0"/>
                        </a:spcBef>
                        <a:spcAft>
                          <a:spcPts val="0"/>
                        </a:spcAft>
                        <a:buNone/>
                      </a:pPr>
                      <a:r>
                        <a:rPr lang="en"/>
                        <a:t>(SOME</a:t>
                      </a:r>
                      <a:endParaRPr/>
                    </a:p>
                    <a:p>
                      <a:pPr indent="0" lvl="0" marL="0" rtl="0" algn="l">
                        <a:spcBef>
                          <a:spcPts val="0"/>
                        </a:spcBef>
                        <a:spcAft>
                          <a:spcPts val="0"/>
                        </a:spcAft>
                        <a:buNone/>
                      </a:pPr>
                      <a:r>
                        <a:rPr lang="en"/>
                        <a:t>WHAT)</a:t>
                      </a:r>
                      <a:endParaRPr/>
                    </a:p>
                  </a:txBody>
                  <a:tcPr marT="91425" marB="91425" marR="91425" marL="91425"/>
                </a:tc>
              </a:tr>
              <a:tr h="1013175">
                <a:tc>
                  <a:txBody>
                    <a:bodyPr/>
                    <a:lstStyle/>
                    <a:p>
                      <a:pPr indent="0" lvl="0" marL="0" rtl="0" algn="l">
                        <a:spcBef>
                          <a:spcPts val="0"/>
                        </a:spcBef>
                        <a:spcAft>
                          <a:spcPts val="0"/>
                        </a:spcAft>
                        <a:buNone/>
                      </a:pPr>
                      <a:r>
                        <a:rPr b="1" lang="en" sz="1200"/>
                        <a:t>USER</a:t>
                      </a:r>
                      <a:endParaRPr b="1" sz="1200"/>
                    </a:p>
                    <a:p>
                      <a:pPr indent="0" lvl="0" marL="0" rtl="0" algn="l">
                        <a:spcBef>
                          <a:spcPts val="0"/>
                        </a:spcBef>
                        <a:spcAft>
                          <a:spcPts val="0"/>
                        </a:spcAft>
                        <a:buNone/>
                      </a:pPr>
                      <a:r>
                        <a:rPr b="1" lang="en" sz="1200"/>
                        <a:t>FRIENDLY</a:t>
                      </a:r>
                      <a:endParaRPr b="1" sz="1200"/>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PROPOSED SYSTEM</a:t>
            </a:r>
            <a:endParaRPr/>
          </a:p>
        </p:txBody>
      </p:sp>
      <p:sp>
        <p:nvSpPr>
          <p:cNvPr id="235" name="Google Shape;235;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215900" rtl="0" algn="just">
              <a:spcBef>
                <a:spcPts val="1000"/>
              </a:spcBef>
              <a:spcAft>
                <a:spcPts val="0"/>
              </a:spcAft>
              <a:buNone/>
            </a:pPr>
            <a:r>
              <a:rPr lang="en">
                <a:solidFill>
                  <a:srgbClr val="000000"/>
                </a:solidFill>
              </a:rPr>
              <a:t>The proposed Car showroom management system is very effective. If someone is interested in buying any car, then he/she can check all the information related to the car in the given portal.  The proposed system also helps the buyer to check which cars and companies are good for them, by showing them the past reviews about the car/companies. The proposed system is so helpful and effective.</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l">
              <a:spcBef>
                <a:spcPts val="12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idx="1" type="body"/>
          </p:nvPr>
        </p:nvSpPr>
        <p:spPr>
          <a:xfrm>
            <a:off x="724950" y="782929"/>
            <a:ext cx="7697400" cy="4050000"/>
          </a:xfrm>
          <a:prstGeom prst="rect">
            <a:avLst/>
          </a:prstGeom>
        </p:spPr>
        <p:txBody>
          <a:bodyPr anchorCtr="0" anchor="ctr" bIns="91425" lIns="91425" spcFirstLastPara="1" rIns="91425" wrap="square" tIns="91425">
            <a:noAutofit/>
          </a:bodyPr>
          <a:lstStyle/>
          <a:p>
            <a:pPr indent="0" lvl="0" marL="215900" rtl="0" algn="just">
              <a:lnSpc>
                <a:spcPct val="115000"/>
              </a:lnSpc>
              <a:spcBef>
                <a:spcPts val="1000"/>
              </a:spcBef>
              <a:spcAft>
                <a:spcPts val="0"/>
              </a:spcAft>
              <a:buNone/>
            </a:pPr>
            <a:r>
              <a:rPr lang="en" sz="1600">
                <a:solidFill>
                  <a:srgbClr val="000000"/>
                </a:solidFill>
                <a:latin typeface="Times New Roman"/>
                <a:ea typeface="Times New Roman"/>
                <a:cs typeface="Times New Roman"/>
                <a:sym typeface="Times New Roman"/>
              </a:rPr>
              <a:t>Objectives:</a:t>
            </a:r>
            <a:endParaRPr sz="1600">
              <a:solidFill>
                <a:srgbClr val="000000"/>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The main objective is to provide user a best solution to find a best and budget friendly cars within Indian cars.</a:t>
            </a:r>
            <a:endParaRPr sz="1600">
              <a:solidFill>
                <a:srgbClr val="000000"/>
              </a:solidFill>
              <a:latin typeface="Times New Roman"/>
              <a:ea typeface="Times New Roman"/>
              <a:cs typeface="Times New Roman"/>
              <a:sym typeface="Times New Roman"/>
            </a:endParaRPr>
          </a:p>
          <a:p>
            <a:pPr indent="0" lvl="0" marL="457200" marR="304800" rtl="0" algn="just">
              <a:lnSpc>
                <a:spcPct val="135000"/>
              </a:lnSpc>
              <a:spcBef>
                <a:spcPts val="1200"/>
              </a:spcBef>
              <a:spcAft>
                <a:spcPts val="0"/>
              </a:spcAft>
              <a:buNone/>
            </a:pPr>
            <a:r>
              <a:rPr lang="en" sz="1600">
                <a:solidFill>
                  <a:srgbClr val="000000"/>
                </a:solidFill>
                <a:latin typeface="Times New Roman"/>
                <a:ea typeface="Times New Roman"/>
                <a:cs typeface="Times New Roman"/>
                <a:sym typeface="Times New Roman"/>
              </a:rPr>
              <a:t>Providing the customers users with the information of the product whether it is in his demand or not. And in case, it is not in his demand, so, substitutes of that product will be provided to the user.</a:t>
            </a:r>
            <a:endParaRPr sz="1600">
              <a:solidFill>
                <a:srgbClr val="000000"/>
              </a:solidFill>
              <a:latin typeface="Times New Roman"/>
              <a:ea typeface="Times New Roman"/>
              <a:cs typeface="Times New Roman"/>
              <a:sym typeface="Times New Roman"/>
            </a:endParaRPr>
          </a:p>
          <a:p>
            <a:pPr indent="0" lvl="0" marL="457200" marR="292100" rtl="0" algn="just">
              <a:lnSpc>
                <a:spcPct val="125000"/>
              </a:lnSpc>
              <a:spcBef>
                <a:spcPts val="200"/>
              </a:spcBef>
              <a:spcAft>
                <a:spcPts val="0"/>
              </a:spcAft>
              <a:buNone/>
            </a:pPr>
            <a:r>
              <a:rPr lang="en" sz="1600">
                <a:solidFill>
                  <a:srgbClr val="000000"/>
                </a:solidFill>
                <a:latin typeface="Times New Roman"/>
                <a:ea typeface="Times New Roman"/>
                <a:cs typeface="Times New Roman"/>
                <a:sym typeface="Times New Roman"/>
              </a:rPr>
              <a:t>The money we are giving to other countries by buying their cars can be nullified by buying Indian cars. And this will help in faster growth of Indian economy also.</a:t>
            </a:r>
            <a:endParaRPr sz="16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600">
                <a:solidFill>
                  <a:srgbClr val="000000"/>
                </a:solidFill>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0" lvl="0" marL="0" rtl="0" algn="just">
              <a:spcBef>
                <a:spcPts val="1200"/>
              </a:spcBef>
              <a:spcAft>
                <a:spcPts val="1200"/>
              </a:spcAft>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Requirements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Open Chromebook laptop computer" id="145" name="Google Shape;145;p18"/>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146" name="Google Shape;146;p18"/>
          <p:cNvPicPr preferRelativeResize="0"/>
          <p:nvPr/>
        </p:nvPicPr>
        <p:blipFill>
          <a:blip r:embed="rId4">
            <a:alphaModFix/>
          </a:blip>
          <a:stretch>
            <a:fillRect/>
          </a:stretch>
        </p:blipFill>
        <p:spPr>
          <a:xfrm>
            <a:off x="5169400" y="1640725"/>
            <a:ext cx="3505976" cy="1971151"/>
          </a:xfrm>
          <a:prstGeom prst="rect">
            <a:avLst/>
          </a:prstGeom>
          <a:noFill/>
          <a:ln>
            <a:noFill/>
          </a:ln>
        </p:spPr>
      </p:pic>
      <p:sp>
        <p:nvSpPr>
          <p:cNvPr id="147" name="Google Shape;147;p18"/>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C@RS.</a:t>
            </a:r>
            <a:endParaRPr/>
          </a:p>
        </p:txBody>
      </p:sp>
      <p:sp>
        <p:nvSpPr>
          <p:cNvPr id="148" name="Google Shape;148;p18"/>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 your money wisely</a:t>
            </a:r>
            <a:endParaRPr/>
          </a:p>
          <a:p>
            <a:pPr indent="0" lvl="0" marL="0" rtl="0" algn="l">
              <a:spcBef>
                <a:spcPts val="0"/>
              </a:spcBef>
              <a:spcAft>
                <a:spcPts val="0"/>
              </a:spcAft>
              <a:buNone/>
            </a:pPr>
            <a:r>
              <a:t/>
            </a:r>
            <a:endParaRPr/>
          </a:p>
        </p:txBody>
      </p:sp>
      <p:pic>
        <p:nvPicPr>
          <p:cNvPr id="149" name="Google Shape;149;p18"/>
          <p:cNvPicPr preferRelativeResize="0"/>
          <p:nvPr/>
        </p:nvPicPr>
        <p:blipFill rotWithShape="1">
          <a:blip r:embed="rId5">
            <a:alphaModFix/>
          </a:blip>
          <a:srcRect b="1104" l="35858" r="45095" t="18269"/>
          <a:stretch/>
        </p:blipFill>
        <p:spPr>
          <a:xfrm>
            <a:off x="8290850" y="2312900"/>
            <a:ext cx="853149" cy="1859050"/>
          </a:xfrm>
          <a:prstGeom prst="rect">
            <a:avLst/>
          </a:prstGeom>
          <a:noFill/>
          <a:ln>
            <a:noFill/>
          </a:ln>
        </p:spPr>
      </p:pic>
      <p:pic>
        <p:nvPicPr>
          <p:cNvPr descr="Portrait-oriented black smaptphone" id="150" name="Google Shape;150;p18"/>
          <p:cNvPicPr preferRelativeResize="0"/>
          <p:nvPr/>
        </p:nvPicPr>
        <p:blipFill rotWithShape="1">
          <a:blip r:embed="rId6">
            <a:alphaModFix/>
          </a:blip>
          <a:srcRect b="0" l="0" r="19980" t="0"/>
          <a:stretch/>
        </p:blipFill>
        <p:spPr>
          <a:xfrm>
            <a:off x="8220926" y="2149750"/>
            <a:ext cx="923075" cy="2265601"/>
          </a:xfrm>
          <a:prstGeom prst="rect">
            <a:avLst/>
          </a:prstGeom>
          <a:noFill/>
          <a:ln>
            <a:noFill/>
          </a:ln>
          <a:effectLst>
            <a:outerShdw blurRad="57150" rotWithShape="0" algn="bl" dir="5400000" dist="19050">
              <a:srgbClr val="000000">
                <a:alpha val="63000"/>
              </a:srgbClr>
            </a:outerShdw>
            <a:reflection blurRad="0" dir="0" dist="0" endA="0" endPos="4000" fadeDir="5400012" kx="0" rotWithShape="0" algn="bl" stA="20000" stPos="0" sy="-100000" ky="0"/>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Required</a:t>
            </a:r>
            <a:endParaRPr/>
          </a:p>
        </p:txBody>
      </p:sp>
      <p:sp>
        <p:nvSpPr>
          <p:cNvPr id="251" name="Google Shape;251;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1 Search car as per the given description :</a:t>
            </a:r>
            <a:endParaRPr>
              <a:solidFill>
                <a:srgbClr val="000000"/>
              </a:solidFill>
            </a:endParaRPr>
          </a:p>
          <a:p>
            <a:pPr indent="0" lvl="0" marL="342900" rtl="0" algn="l">
              <a:spcBef>
                <a:spcPts val="0"/>
              </a:spcBef>
              <a:spcAft>
                <a:spcPts val="0"/>
              </a:spcAft>
              <a:buNone/>
            </a:pPr>
            <a:r>
              <a:rPr lang="en">
                <a:solidFill>
                  <a:srgbClr val="000000"/>
                </a:solidFill>
              </a:rPr>
              <a:t>login is not necessary but according to the description of the car ( cars can only be found if present in database . Database is the latest from kagel which have most of the cars available in India ) .</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Budget</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Fuel type (petrol, diesel, CNG  e.t.c)</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Body type(sedan, hatchback, SUV e.t.c)</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Transmission type (manual, AMT, CVT, DCT)</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2 User login :</a:t>
            </a:r>
            <a:endParaRPr>
              <a:solidFill>
                <a:srgbClr val="333333"/>
              </a:solidFill>
            </a:endParaRPr>
          </a:p>
          <a:p>
            <a:pPr indent="0" lvl="0" marL="342900" rtl="0" algn="l">
              <a:spcBef>
                <a:spcPts val="0"/>
              </a:spcBef>
              <a:spcAft>
                <a:spcPts val="0"/>
              </a:spcAft>
              <a:buNone/>
            </a:pPr>
            <a:r>
              <a:rPr lang="en">
                <a:solidFill>
                  <a:srgbClr val="333333"/>
                </a:solidFill>
              </a:rPr>
              <a:t>user can login for choices of car.</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1600"/>
              </a:spcBef>
              <a:spcAft>
                <a:spcPts val="0"/>
              </a:spcAft>
              <a:buNone/>
            </a:pPr>
            <a:r>
              <a:rPr lang="en">
                <a:solidFill>
                  <a:srgbClr val="333333"/>
                </a:solidFill>
              </a:rPr>
              <a:t>3. Car Details </a:t>
            </a:r>
            <a:endParaRPr>
              <a:solidFill>
                <a:srgbClr val="333333"/>
              </a:solidFill>
            </a:endParaRPr>
          </a:p>
          <a:p>
            <a:pPr indent="0" lvl="0" marL="0" rtl="0" algn="l">
              <a:spcBef>
                <a:spcPts val="1600"/>
              </a:spcBef>
              <a:spcAft>
                <a:spcPts val="1600"/>
              </a:spcAft>
              <a:buNone/>
            </a:pPr>
            <a:r>
              <a:rPr lang="en">
                <a:solidFill>
                  <a:srgbClr val="333333"/>
                </a:solidFill>
              </a:rPr>
              <a:t>      To help user to find best car</a:t>
            </a:r>
            <a:endParaRPr>
              <a:solidFill>
                <a:srgbClr val="333333"/>
              </a:solidFill>
            </a:endParaRPr>
          </a:p>
        </p:txBody>
      </p:sp>
      <p:sp>
        <p:nvSpPr>
          <p:cNvPr id="257" name="Google Shape;25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Required</a:t>
            </a:r>
            <a:r>
              <a:rPr lang="en"/>
              <a:t> Cont</a:t>
            </a:r>
            <a:r>
              <a:rPr lang="en"/>
              <a:t>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 - Functional Requirement</a:t>
            </a:r>
            <a:endParaRPr/>
          </a:p>
        </p:txBody>
      </p:sp>
      <p:sp>
        <p:nvSpPr>
          <p:cNvPr id="263" name="Google Shape;263;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 Hardware Requirements:</a:t>
            </a:r>
            <a:endParaRPr>
              <a:solidFill>
                <a:srgbClr val="000000"/>
              </a:solidFill>
            </a:endParaRPr>
          </a:p>
          <a:p>
            <a:pPr indent="0" lvl="0" marL="342900" rtl="0" algn="l">
              <a:spcBef>
                <a:spcPts val="0"/>
              </a:spcBef>
              <a:spcAft>
                <a:spcPts val="0"/>
              </a:spcAft>
              <a:buNone/>
            </a:pPr>
            <a:r>
              <a:rPr lang="en">
                <a:solidFill>
                  <a:srgbClr val="000000"/>
                </a:solidFill>
              </a:rPr>
              <a:t>• Processor: 1.9 gigahertz (GHz) x86- or x64-bit dual core processor with SSE2</a:t>
            </a:r>
            <a:endParaRPr>
              <a:solidFill>
                <a:srgbClr val="000000"/>
              </a:solidFill>
            </a:endParaRPr>
          </a:p>
          <a:p>
            <a:pPr indent="0" lvl="0" marL="685800" rtl="0" algn="l">
              <a:spcBef>
                <a:spcPts val="0"/>
              </a:spcBef>
              <a:spcAft>
                <a:spcPts val="0"/>
              </a:spcAft>
              <a:buNone/>
            </a:pPr>
            <a:r>
              <a:rPr lang="en">
                <a:solidFill>
                  <a:srgbClr val="000000"/>
                </a:solidFill>
              </a:rPr>
              <a:t>instruction set.</a:t>
            </a:r>
            <a:endParaRPr>
              <a:solidFill>
                <a:srgbClr val="000000"/>
              </a:solidFill>
            </a:endParaRPr>
          </a:p>
          <a:p>
            <a:pPr indent="0" lvl="0" marL="342900" rtl="0" algn="l">
              <a:spcBef>
                <a:spcPts val="0"/>
              </a:spcBef>
              <a:spcAft>
                <a:spcPts val="0"/>
              </a:spcAft>
              <a:buNone/>
            </a:pPr>
            <a:r>
              <a:rPr lang="en">
                <a:solidFill>
                  <a:srgbClr val="000000"/>
                </a:solidFill>
              </a:rPr>
              <a:t>• Memory: 2-GB RAM.</a:t>
            </a:r>
            <a:endParaRPr>
              <a:solidFill>
                <a:srgbClr val="000000"/>
              </a:solidFill>
            </a:endParaRPr>
          </a:p>
          <a:p>
            <a:pPr indent="0" lvl="0" marL="342900" rtl="0" algn="l">
              <a:spcBef>
                <a:spcPts val="0"/>
              </a:spcBef>
              <a:spcAft>
                <a:spcPts val="0"/>
              </a:spcAft>
              <a:buNone/>
            </a:pPr>
            <a:r>
              <a:rPr lang="en">
                <a:solidFill>
                  <a:srgbClr val="000000"/>
                </a:solidFill>
              </a:rPr>
              <a:t>• Display: Super VGA with a resolution of 1024 x 768.</a:t>
            </a:r>
            <a:endParaRPr>
              <a:solidFill>
                <a:srgbClr val="000000"/>
              </a:solidFill>
            </a:endParaRPr>
          </a:p>
          <a:p>
            <a:pPr indent="0" lvl="0" marL="342900" rtl="0" algn="l">
              <a:spcBef>
                <a:spcPts val="0"/>
              </a:spcBef>
              <a:spcAft>
                <a:spcPts val="0"/>
              </a:spcAft>
              <a:buNone/>
            </a:pPr>
            <a:r>
              <a:rPr lang="en">
                <a:solidFill>
                  <a:srgbClr val="000000"/>
                </a:solidFill>
              </a:rPr>
              <a:t>• A Monitor, A Keyboard, A Pointing Device.</a:t>
            </a:r>
            <a:endParaRPr>
              <a:solidFill>
                <a:srgbClr val="000000"/>
              </a:solidFill>
            </a:endParaRPr>
          </a:p>
          <a:p>
            <a:pPr indent="0" lvl="0" marL="0" rtl="0" algn="l">
              <a:spcBef>
                <a:spcPts val="0"/>
              </a:spcBef>
              <a:spcAft>
                <a:spcPts val="1600"/>
              </a:spcAft>
              <a:buNone/>
            </a:pPr>
            <a:r>
              <a:t/>
            </a:r>
            <a:endParaRPr>
              <a:solidFill>
                <a:srgbClr val="E84C2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Software Requirements: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Required Internet Browser:</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Google Chrome version 31 or higher.</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Mozilla Firefox version 26 or higher.</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The server must support database software.</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The server must support web application hosting</a:t>
            </a:r>
            <a:endParaRPr sz="1400">
              <a:solidFill>
                <a:srgbClr val="000000"/>
              </a:solidFill>
            </a:endParaRPr>
          </a:p>
          <a:p>
            <a:pPr indent="0" lvl="0" marL="342900" rtl="0" algn="l">
              <a:spcBef>
                <a:spcPts val="0"/>
              </a:spcBef>
              <a:spcAft>
                <a:spcPts val="0"/>
              </a:spcAft>
              <a:buNone/>
            </a:pPr>
            <a:r>
              <a:t/>
            </a:r>
            <a:endParaRPr sz="1400">
              <a:solidFill>
                <a:srgbClr val="000000"/>
              </a:solidFill>
            </a:endParaRPr>
          </a:p>
          <a:p>
            <a:pPr indent="-298450" lvl="0" marL="457200" rtl="0" algn="l">
              <a:spcBef>
                <a:spcPts val="0"/>
              </a:spcBef>
              <a:spcAft>
                <a:spcPts val="0"/>
              </a:spcAft>
              <a:buClr>
                <a:srgbClr val="000000"/>
              </a:buClr>
              <a:buSzPts val="1100"/>
              <a:buFont typeface="Times New Roman"/>
              <a:buChar char="●"/>
            </a:pPr>
            <a:r>
              <a:rPr lang="en" sz="1400">
                <a:solidFill>
                  <a:srgbClr val="000000"/>
                </a:solidFill>
              </a:rPr>
              <a:t>Performance Requirements:</a:t>
            </a:r>
            <a:endParaRPr sz="1400">
              <a:solidFill>
                <a:srgbClr val="000000"/>
              </a:solidFill>
            </a:endParaRPr>
          </a:p>
          <a:p>
            <a:pPr indent="0" lvl="0" marL="914400" rtl="0" algn="l">
              <a:spcBef>
                <a:spcPts val="0"/>
              </a:spcBef>
              <a:spcAft>
                <a:spcPts val="0"/>
              </a:spcAft>
              <a:buNone/>
            </a:pPr>
            <a:r>
              <a:rPr lang="en" sz="1400">
                <a:solidFill>
                  <a:srgbClr val="000000"/>
                </a:solidFill>
              </a:rPr>
              <a:t>This system should remain accessible 24x7</a:t>
            </a:r>
            <a:endParaRPr sz="1400">
              <a:solidFill>
                <a:srgbClr val="000000"/>
              </a:solidFill>
            </a:endParaRPr>
          </a:p>
          <a:p>
            <a:pPr indent="0" lvl="0" marL="914400" rtl="0" algn="l">
              <a:spcBef>
                <a:spcPts val="0"/>
              </a:spcBef>
              <a:spcAft>
                <a:spcPts val="0"/>
              </a:spcAft>
              <a:buNone/>
            </a:pPr>
            <a:r>
              <a:rPr lang="en" sz="1400">
                <a:solidFill>
                  <a:srgbClr val="000000"/>
                </a:solidFill>
              </a:rPr>
              <a:t> At least 50 users should be able to access the system altogether at any given time</a:t>
            </a:r>
            <a:endParaRPr sz="1400">
              <a:solidFill>
                <a:srgbClr val="000000"/>
              </a:solidFill>
            </a:endParaRPr>
          </a:p>
          <a:p>
            <a:pPr indent="0" lvl="0" marL="0" rtl="0" algn="l">
              <a:spcBef>
                <a:spcPts val="0"/>
              </a:spcBef>
              <a:spcAft>
                <a:spcPts val="1600"/>
              </a:spcAft>
              <a:buNone/>
            </a:pPr>
            <a:r>
              <a:t/>
            </a:r>
            <a:endParaRPr sz="1400">
              <a:solidFill>
                <a:srgbClr val="E84C22"/>
              </a:solidFill>
            </a:endParaRPr>
          </a:p>
        </p:txBody>
      </p:sp>
      <p:sp>
        <p:nvSpPr>
          <p:cNvPr id="269" name="Google Shape;26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 - Functional Requirement</a:t>
            </a:r>
            <a:r>
              <a:rPr lang="en"/>
              <a:t> </a:t>
            </a:r>
            <a:r>
              <a:rPr lang="en"/>
              <a:t>Contd.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Security Requirements:</a:t>
            </a:r>
            <a:endParaRPr sz="1400">
              <a:solidFill>
                <a:srgbClr val="000000"/>
              </a:solidFill>
            </a:endParaRPr>
          </a:p>
          <a:p>
            <a:pPr indent="0" lvl="0" marL="342900" rtl="0" algn="l">
              <a:spcBef>
                <a:spcPts val="0"/>
              </a:spcBef>
              <a:spcAft>
                <a:spcPts val="0"/>
              </a:spcAft>
              <a:buNone/>
            </a:pPr>
            <a:r>
              <a:rPr lang="en" sz="1400">
                <a:solidFill>
                  <a:srgbClr val="000000"/>
                </a:solidFill>
              </a:rPr>
              <a:t>The Security of Data is concerned as important factor and application security</a:t>
            </a:r>
            <a:endParaRPr sz="1400">
              <a:solidFill>
                <a:srgbClr val="000000"/>
              </a:solidFill>
            </a:endParaRPr>
          </a:p>
          <a:p>
            <a:pPr indent="0" lvl="0" marL="342900" rtl="0" algn="l">
              <a:spcBef>
                <a:spcPts val="0"/>
              </a:spcBef>
              <a:spcAft>
                <a:spcPts val="0"/>
              </a:spcAft>
              <a:buNone/>
            </a:pPr>
            <a:r>
              <a:rPr lang="en" sz="1400">
                <a:solidFill>
                  <a:srgbClr val="000000"/>
                </a:solidFill>
              </a:rPr>
              <a:t>is also important factor for the web application. Authentication of user is necessary, and</a:t>
            </a:r>
            <a:endParaRPr sz="1400">
              <a:solidFill>
                <a:srgbClr val="000000"/>
              </a:solidFill>
            </a:endParaRPr>
          </a:p>
          <a:p>
            <a:pPr indent="0" lvl="0" marL="342900" rtl="0" algn="l">
              <a:spcBef>
                <a:spcPts val="0"/>
              </a:spcBef>
              <a:spcAft>
                <a:spcPts val="0"/>
              </a:spcAft>
              <a:buNone/>
            </a:pPr>
            <a:r>
              <a:rPr lang="en" sz="1400">
                <a:solidFill>
                  <a:srgbClr val="000000"/>
                </a:solidFill>
              </a:rPr>
              <a:t>Data should not be handover to third party and can be shareable in safe mode. Security is</a:t>
            </a:r>
            <a:endParaRPr sz="1400">
              <a:solidFill>
                <a:srgbClr val="000000"/>
              </a:solidFill>
            </a:endParaRPr>
          </a:p>
          <a:p>
            <a:pPr indent="0" lvl="0" marL="342900" rtl="0" algn="l">
              <a:spcBef>
                <a:spcPts val="0"/>
              </a:spcBef>
              <a:spcAft>
                <a:spcPts val="0"/>
              </a:spcAft>
              <a:buNone/>
            </a:pPr>
            <a:r>
              <a:rPr lang="en" sz="1400">
                <a:solidFill>
                  <a:srgbClr val="000000"/>
                </a:solidFill>
              </a:rPr>
              <a:t>the major factor for the User.</a:t>
            </a:r>
            <a:endParaRPr sz="1400">
              <a:solidFill>
                <a:srgbClr val="000000"/>
              </a:solidFill>
            </a:endParaRPr>
          </a:p>
          <a:p>
            <a:pPr indent="0" lvl="0" marL="34290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Scalability:</a:t>
            </a:r>
            <a:endParaRPr sz="1400">
              <a:solidFill>
                <a:srgbClr val="000000"/>
              </a:solidFill>
            </a:endParaRPr>
          </a:p>
          <a:p>
            <a:pPr indent="0" lvl="0" marL="342900" rtl="0" algn="l">
              <a:spcBef>
                <a:spcPts val="0"/>
              </a:spcBef>
              <a:spcAft>
                <a:spcPts val="0"/>
              </a:spcAft>
              <a:buNone/>
            </a:pPr>
            <a:r>
              <a:rPr lang="en" sz="1400">
                <a:solidFill>
                  <a:srgbClr val="000000"/>
                </a:solidFill>
              </a:rPr>
              <a:t>The application can be accessed by the user demand and number of users can</a:t>
            </a:r>
            <a:endParaRPr sz="1400">
              <a:solidFill>
                <a:srgbClr val="000000"/>
              </a:solidFill>
            </a:endParaRPr>
          </a:p>
          <a:p>
            <a:pPr indent="0" lvl="0" marL="342900" rtl="0" algn="l">
              <a:spcBef>
                <a:spcPts val="0"/>
              </a:spcBef>
              <a:spcAft>
                <a:spcPts val="0"/>
              </a:spcAft>
              <a:buNone/>
            </a:pPr>
            <a:r>
              <a:rPr lang="en" sz="1400">
                <a:solidFill>
                  <a:srgbClr val="000000"/>
                </a:solidFill>
              </a:rPr>
              <a:t>interact according to your requirement. Number of users and cloud size is scalable. The</a:t>
            </a:r>
            <a:endParaRPr sz="1400">
              <a:solidFill>
                <a:srgbClr val="000000"/>
              </a:solidFill>
            </a:endParaRPr>
          </a:p>
          <a:p>
            <a:pPr indent="0" lvl="0" marL="342900" rtl="0" algn="l">
              <a:spcBef>
                <a:spcPts val="0"/>
              </a:spcBef>
              <a:spcAft>
                <a:spcPts val="0"/>
              </a:spcAft>
              <a:buNone/>
            </a:pPr>
            <a:r>
              <a:rPr lang="en" sz="1400">
                <a:solidFill>
                  <a:srgbClr val="000000"/>
                </a:solidFill>
              </a:rPr>
              <a:t>application is also scalable for data modelling and data prediction which uses data for</a:t>
            </a:r>
            <a:endParaRPr sz="1400">
              <a:solidFill>
                <a:srgbClr val="000000"/>
              </a:solidFill>
            </a:endParaRPr>
          </a:p>
          <a:p>
            <a:pPr indent="0" lvl="0" marL="342900" rtl="0" algn="l">
              <a:spcBef>
                <a:spcPts val="0"/>
              </a:spcBef>
              <a:spcAft>
                <a:spcPts val="0"/>
              </a:spcAft>
              <a:buNone/>
            </a:pPr>
            <a:r>
              <a:rPr lang="en" sz="1400">
                <a:solidFill>
                  <a:srgbClr val="000000"/>
                </a:solidFill>
              </a:rPr>
              <a:t>modelling and prediction which is another addable service in application. Scalability is</a:t>
            </a:r>
            <a:endParaRPr sz="1400">
              <a:solidFill>
                <a:srgbClr val="000000"/>
              </a:solidFill>
            </a:endParaRPr>
          </a:p>
          <a:p>
            <a:pPr indent="0" lvl="0" marL="342900" rtl="0" algn="l">
              <a:spcBef>
                <a:spcPts val="0"/>
              </a:spcBef>
              <a:spcAft>
                <a:spcPts val="0"/>
              </a:spcAft>
              <a:buNone/>
            </a:pPr>
            <a:r>
              <a:rPr lang="en" sz="1400">
                <a:solidFill>
                  <a:srgbClr val="000000"/>
                </a:solidFill>
              </a:rPr>
              <a:t>big requirement as we know data and usage is increasing very fast.</a:t>
            </a:r>
            <a:endParaRPr sz="1400">
              <a:solidFill>
                <a:srgbClr val="000000"/>
              </a:solidFill>
            </a:endParaRPr>
          </a:p>
          <a:p>
            <a:pPr indent="0" lvl="0" marL="0" rtl="0" algn="l">
              <a:spcBef>
                <a:spcPts val="0"/>
              </a:spcBef>
              <a:spcAft>
                <a:spcPts val="1600"/>
              </a:spcAft>
              <a:buNone/>
            </a:pPr>
            <a:r>
              <a:t/>
            </a:r>
            <a:endParaRPr>
              <a:solidFill>
                <a:srgbClr val="000000"/>
              </a:solidFill>
            </a:endParaRPr>
          </a:p>
        </p:txBody>
      </p:sp>
      <p:sp>
        <p:nvSpPr>
          <p:cNvPr id="275" name="Google Shape;27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 - Functional Requirement</a:t>
            </a:r>
            <a:r>
              <a:rPr lang="en"/>
              <a:t> </a:t>
            </a:r>
            <a:r>
              <a:rPr lang="en"/>
              <a:t>Contd.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used</a:t>
            </a:r>
            <a:endParaRPr b="0"/>
          </a:p>
          <a:p>
            <a:pPr indent="0" lvl="0" marL="0" rtl="0" algn="l">
              <a:spcBef>
                <a:spcPts val="0"/>
              </a:spcBef>
              <a:spcAft>
                <a:spcPts val="0"/>
              </a:spcAft>
              <a:buNone/>
            </a:pPr>
            <a:r>
              <a:t/>
            </a:r>
            <a:endParaRPr/>
          </a:p>
        </p:txBody>
      </p:sp>
      <p:sp>
        <p:nvSpPr>
          <p:cNvPr id="286" name="Google Shape;286;p4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HTML,bootstrap,python django framework,SQLite,javascript,CSS</a:t>
            </a:r>
            <a:endParaRPr sz="1700"/>
          </a:p>
        </p:txBody>
      </p:sp>
      <p:pic>
        <p:nvPicPr>
          <p:cNvPr id="287" name="Google Shape;287;p42"/>
          <p:cNvPicPr preferRelativeResize="0"/>
          <p:nvPr/>
        </p:nvPicPr>
        <p:blipFill>
          <a:blip r:embed="rId3">
            <a:alphaModFix/>
          </a:blip>
          <a:stretch>
            <a:fillRect/>
          </a:stretch>
        </p:blipFill>
        <p:spPr>
          <a:xfrm>
            <a:off x="5032200" y="331450"/>
            <a:ext cx="1460024" cy="1436100"/>
          </a:xfrm>
          <a:prstGeom prst="rect">
            <a:avLst/>
          </a:prstGeom>
          <a:noFill/>
          <a:ln>
            <a:noFill/>
          </a:ln>
        </p:spPr>
      </p:pic>
      <p:pic>
        <p:nvPicPr>
          <p:cNvPr id="288" name="Google Shape;288;p42"/>
          <p:cNvPicPr preferRelativeResize="0"/>
          <p:nvPr/>
        </p:nvPicPr>
        <p:blipFill>
          <a:blip r:embed="rId4">
            <a:alphaModFix/>
          </a:blip>
          <a:stretch>
            <a:fillRect/>
          </a:stretch>
        </p:blipFill>
        <p:spPr>
          <a:xfrm>
            <a:off x="7224575" y="385838"/>
            <a:ext cx="1327325" cy="1327325"/>
          </a:xfrm>
          <a:prstGeom prst="rect">
            <a:avLst/>
          </a:prstGeom>
          <a:noFill/>
          <a:ln>
            <a:noFill/>
          </a:ln>
        </p:spPr>
      </p:pic>
      <p:pic>
        <p:nvPicPr>
          <p:cNvPr id="289" name="Google Shape;289;p42"/>
          <p:cNvPicPr preferRelativeResize="0"/>
          <p:nvPr/>
        </p:nvPicPr>
        <p:blipFill>
          <a:blip r:embed="rId5">
            <a:alphaModFix/>
          </a:blip>
          <a:stretch>
            <a:fillRect/>
          </a:stretch>
        </p:blipFill>
        <p:spPr>
          <a:xfrm>
            <a:off x="6763134" y="3161521"/>
            <a:ext cx="1770117" cy="1767050"/>
          </a:xfrm>
          <a:prstGeom prst="rect">
            <a:avLst/>
          </a:prstGeom>
          <a:noFill/>
          <a:ln>
            <a:noFill/>
          </a:ln>
        </p:spPr>
      </p:pic>
      <p:pic>
        <p:nvPicPr>
          <p:cNvPr id="290" name="Google Shape;290;p42"/>
          <p:cNvPicPr preferRelativeResize="0"/>
          <p:nvPr/>
        </p:nvPicPr>
        <p:blipFill>
          <a:blip r:embed="rId6">
            <a:alphaModFix/>
          </a:blip>
          <a:stretch>
            <a:fillRect/>
          </a:stretch>
        </p:blipFill>
        <p:spPr>
          <a:xfrm>
            <a:off x="7104900" y="1788400"/>
            <a:ext cx="1566676" cy="1566676"/>
          </a:xfrm>
          <a:prstGeom prst="rect">
            <a:avLst/>
          </a:prstGeom>
          <a:noFill/>
          <a:ln>
            <a:noFill/>
          </a:ln>
        </p:spPr>
      </p:pic>
      <p:pic>
        <p:nvPicPr>
          <p:cNvPr id="291" name="Google Shape;291;p42"/>
          <p:cNvPicPr preferRelativeResize="0"/>
          <p:nvPr/>
        </p:nvPicPr>
        <p:blipFill>
          <a:blip r:embed="rId7">
            <a:alphaModFix/>
          </a:blip>
          <a:stretch>
            <a:fillRect/>
          </a:stretch>
        </p:blipFill>
        <p:spPr>
          <a:xfrm>
            <a:off x="5164904" y="2368555"/>
            <a:ext cx="1327325" cy="1327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used</a:t>
            </a:r>
            <a:endParaRPr/>
          </a:p>
        </p:txBody>
      </p:sp>
      <p:sp>
        <p:nvSpPr>
          <p:cNvPr id="297" name="Google Shape;297;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We have decided to use HTML, </a:t>
            </a:r>
            <a:r>
              <a:rPr lang="en">
                <a:solidFill>
                  <a:srgbClr val="000000"/>
                </a:solidFill>
              </a:rPr>
              <a:t>bootstrap</a:t>
            </a:r>
            <a:r>
              <a:rPr lang="en">
                <a:solidFill>
                  <a:srgbClr val="000000"/>
                </a:solidFill>
              </a:rPr>
              <a:t> and javascript as our front end language and for backend we will be using python. For  connecting frontend and backend we are going to use python django framework and as a database we have SQLite</a:t>
            </a:r>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used</a:t>
            </a:r>
            <a:endParaRPr/>
          </a:p>
        </p:txBody>
      </p:sp>
      <p:sp>
        <p:nvSpPr>
          <p:cNvPr id="303" name="Google Shape;303;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 C@RS we have used iterative model since we made it in </a:t>
            </a:r>
            <a:r>
              <a:rPr lang="en">
                <a:solidFill>
                  <a:schemeClr val="dk2"/>
                </a:solidFill>
              </a:rPr>
              <a:t>multiple</a:t>
            </a:r>
            <a:r>
              <a:rPr lang="en">
                <a:solidFill>
                  <a:schemeClr val="dk2"/>
                </a:solidFill>
              </a:rPr>
              <a:t> cycles of processes and so that in future we can use it to make enhanced version of </a:t>
            </a:r>
            <a:r>
              <a:rPr lang="en">
                <a:solidFill>
                  <a:schemeClr val="dk2"/>
                </a:solidFill>
              </a:rPr>
              <a:t>original</a:t>
            </a:r>
            <a:r>
              <a:rPr lang="en">
                <a:solidFill>
                  <a:schemeClr val="dk2"/>
                </a:solidFill>
              </a:rPr>
              <a:t> C@RS so that it can satisfy the </a:t>
            </a:r>
            <a:r>
              <a:rPr b="1" lang="en">
                <a:solidFill>
                  <a:schemeClr val="dk2"/>
                </a:solidFill>
              </a:rPr>
              <a:t>growing needs of user </a:t>
            </a:r>
            <a:r>
              <a:rPr lang="en">
                <a:solidFill>
                  <a:schemeClr val="dk2"/>
                </a:solidFill>
              </a:rPr>
              <a:t>.</a:t>
            </a:r>
            <a:endParaRPr>
              <a:solidFill>
                <a:schemeClr val="dk2"/>
              </a:solidFill>
            </a:endParaRPr>
          </a:p>
          <a:p>
            <a:pPr indent="0" lvl="0" marL="0" rtl="0" algn="l">
              <a:spcBef>
                <a:spcPts val="1600"/>
              </a:spcBef>
              <a:spcAft>
                <a:spcPts val="1600"/>
              </a:spcAft>
              <a:buNone/>
            </a:pPr>
            <a:r>
              <a:rPr lang="en">
                <a:solidFill>
                  <a:schemeClr val="dk2"/>
                </a:solidFill>
              </a:rPr>
              <a:t>Iterative process starts with a simple implementation of a subset of the software requirements and iteratively enhances the evolving versions until the full system is implemented. At each iteration, design modifications are made and new functional capabilities are added. The basic idea behind this method is to develop a system through repeated cycles (iterative) and in smaller portions at a time (incremental).</a:t>
            </a:r>
            <a:endParaRPr>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652550" y="1318650"/>
            <a:ext cx="7688700" cy="5352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a:solidFill>
                  <a:srgbClr val="000000"/>
                </a:solidFill>
              </a:rPr>
              <a:t>Django Framework</a:t>
            </a:r>
            <a:endParaRPr sz="4600"/>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457200" rtl="0" algn="just">
              <a:spcBef>
                <a:spcPts val="1200"/>
              </a:spcBef>
              <a:spcAft>
                <a:spcPts val="0"/>
              </a:spcAft>
              <a:buNone/>
            </a:pPr>
            <a:r>
              <a:rPr lang="en">
                <a:solidFill>
                  <a:srgbClr val="000000"/>
                </a:solidFill>
              </a:rPr>
              <a:t>Django is a high-level Python Web framework that encourages rapid development and clean, pragmatic design. Built by experienced developers, it takes care of much of the hassle of Web development, so you can focus on writing your app without needing to reinvent the wheel. It’s free and open source.</a:t>
            </a:r>
            <a:endParaRPr>
              <a:solidFill>
                <a:srgbClr val="000000"/>
              </a:solidFill>
            </a:endParaRPr>
          </a:p>
          <a:p>
            <a:pPr indent="0" lvl="0" marL="457200" rtl="0" algn="just">
              <a:spcBef>
                <a:spcPts val="1200"/>
              </a:spcBef>
              <a:spcAft>
                <a:spcPts val="0"/>
              </a:spcAft>
              <a:buNone/>
            </a:pPr>
            <a:r>
              <a:rPr lang="en">
                <a:solidFill>
                  <a:srgbClr val="000000"/>
                </a:solidFill>
              </a:rPr>
              <a:t>A Web framework is a set of components that provide a standard way to develop websites fast and easily. </a:t>
            </a:r>
            <a:endParaRPr>
              <a:solidFill>
                <a:srgbClr val="000000"/>
              </a:solidFill>
            </a:endParaRPr>
          </a:p>
          <a:p>
            <a:pPr indent="0" lvl="0" marL="0" rtl="0" algn="l">
              <a:lnSpc>
                <a:spcPct val="100000"/>
              </a:lnSpc>
              <a:spcBef>
                <a:spcPts val="1200"/>
              </a:spcBef>
              <a:spcAft>
                <a:spcPts val="0"/>
              </a:spcAft>
              <a:buNone/>
            </a:pPr>
            <a:r>
              <a:rPr b="1" lang="en">
                <a:solidFill>
                  <a:srgbClr val="000000"/>
                </a:solidFil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4" name="Shape 154"/>
        <p:cNvGrpSpPr/>
        <p:nvPr/>
      </p:nvGrpSpPr>
      <p:grpSpPr>
        <a:xfrm>
          <a:off x="0" y="0"/>
          <a:ext cx="0" cy="0"/>
          <a:chOff x="0" y="0"/>
          <a:chExt cx="0" cy="0"/>
        </a:xfrm>
      </p:grpSpPr>
      <p:sp>
        <p:nvSpPr>
          <p:cNvPr id="155" name="Google Shape;155;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56" name="Google Shape;156;p19"/>
          <p:cNvSpPr txBox="1"/>
          <p:nvPr>
            <p:ph idx="4294967295" type="subTitle"/>
          </p:nvPr>
        </p:nvSpPr>
        <p:spPr>
          <a:xfrm>
            <a:off x="4394375" y="455299"/>
            <a:ext cx="4080000" cy="4459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Introduction</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Abstract</a:t>
            </a:r>
            <a:endParaRPr sz="1800">
              <a:solidFill>
                <a:srgbClr val="FFFFFF"/>
              </a:solidFill>
            </a:endParaRPr>
          </a:p>
          <a:p>
            <a:pPr indent="-342900" lvl="0" marL="457200" rtl="0" algn="l">
              <a:lnSpc>
                <a:spcPct val="115000"/>
              </a:lnSpc>
              <a:spcBef>
                <a:spcPts val="0"/>
              </a:spcBef>
              <a:spcAft>
                <a:spcPts val="0"/>
              </a:spcAft>
              <a:buClr>
                <a:schemeClr val="lt1"/>
              </a:buClr>
              <a:buSzPts val="1800"/>
              <a:buAutoNum type="arabicPeriod"/>
            </a:pPr>
            <a:r>
              <a:rPr lang="en" sz="1800">
                <a:solidFill>
                  <a:schemeClr val="lt1"/>
                </a:solidFill>
              </a:rPr>
              <a:t>Problem statement</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Literature review</a:t>
            </a:r>
            <a:endParaRPr sz="1800">
              <a:solidFill>
                <a:schemeClr val="lt1"/>
              </a:solidFill>
              <a:latin typeface="Raleway"/>
              <a:ea typeface="Raleway"/>
              <a:cs typeface="Raleway"/>
              <a:sym typeface="Raleway"/>
            </a:endParaRPr>
          </a:p>
          <a:p>
            <a:pPr indent="-342900" lvl="0" marL="457200" rtl="0" algn="l">
              <a:lnSpc>
                <a:spcPct val="100000"/>
              </a:lnSpc>
              <a:spcBef>
                <a:spcPts val="0"/>
              </a:spcBef>
              <a:spcAft>
                <a:spcPts val="0"/>
              </a:spcAft>
              <a:buClr>
                <a:srgbClr val="FFFFFF"/>
              </a:buClr>
              <a:buSzPts val="1800"/>
              <a:buAutoNum type="arabicPeriod"/>
            </a:pPr>
            <a:r>
              <a:rPr lang="en" sz="1800">
                <a:solidFill>
                  <a:srgbClr val="FFFFFF"/>
                </a:solidFill>
              </a:rPr>
              <a:t>System Requirement</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T</a:t>
            </a:r>
            <a:r>
              <a:rPr lang="en" sz="1800">
                <a:solidFill>
                  <a:srgbClr val="FFFFFF"/>
                </a:solidFill>
              </a:rPr>
              <a:t>echnology</a:t>
            </a:r>
            <a:r>
              <a:rPr lang="en" sz="1800">
                <a:solidFill>
                  <a:srgbClr val="FFFFFF"/>
                </a:solidFill>
              </a:rPr>
              <a:t> used </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Methodology </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UML diagrams</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Conclusion </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Limitations of project</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Future enhancement </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Reference</a:t>
            </a:r>
            <a:r>
              <a:rPr lang="en" sz="1800">
                <a:solidFill>
                  <a:srgbClr val="FFFFFF"/>
                </a:solidFill>
              </a:rPr>
              <a:t> </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 sz="1800">
                <a:solidFill>
                  <a:srgbClr val="FFFFFF"/>
                </a:solidFill>
              </a:rPr>
              <a:t>Screenshots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HTML</a:t>
            </a:r>
            <a:endParaRPr/>
          </a:p>
        </p:txBody>
      </p:sp>
      <p:sp>
        <p:nvSpPr>
          <p:cNvPr id="315" name="Google Shape;315;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457200" rtl="0" algn="just">
              <a:spcBef>
                <a:spcPts val="1200"/>
              </a:spcBef>
              <a:spcAft>
                <a:spcPts val="1200"/>
              </a:spcAft>
              <a:buNone/>
            </a:pPr>
            <a:r>
              <a:rPr b="1" lang="en">
                <a:solidFill>
                  <a:srgbClr val="000000"/>
                </a:solidFill>
                <a:highlight>
                  <a:srgbClr val="FFFFFF"/>
                </a:highlight>
              </a:rPr>
              <a:t>HTML </a:t>
            </a:r>
            <a:r>
              <a:rPr lang="en">
                <a:solidFill>
                  <a:srgbClr val="000000"/>
                </a:solidFill>
                <a:highlight>
                  <a:srgbClr val="FFFFFF"/>
                </a:highlight>
              </a:rPr>
              <a:t>stands for Hyper Text Markup Language. It is used to design web pages using a markup language. HTML is the combination of Hypertext and Markup language. Hypertext defines the link between the web pages. A markup language is used to define the text document within tag which defines the structure of web pages. This language is used to annotate (make notes for the computer) text so that a machine can understand it and manipulate text accordingly. Most</a:t>
            </a:r>
            <a:r>
              <a:rPr lang="en">
                <a:solidFill>
                  <a:srgbClr val="000000"/>
                </a:solidFill>
              </a:rPr>
              <a:t> </a:t>
            </a:r>
            <a:r>
              <a:rPr lang="en">
                <a:solidFill>
                  <a:srgbClr val="000000"/>
                </a:solidFill>
                <a:highlight>
                  <a:srgbClr val="FFFFFF"/>
                </a:highlight>
              </a:rPr>
              <a:t>markup languages (e.g. HTML) are human-readable.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0" lang="en">
                <a:solidFill>
                  <a:srgbClr val="000000"/>
                </a:solidFill>
              </a:rPr>
              <a:t>  </a:t>
            </a:r>
            <a:r>
              <a:rPr lang="en">
                <a:solidFill>
                  <a:srgbClr val="000000"/>
                </a:solidFill>
              </a:rPr>
              <a:t>Bootstrap </a:t>
            </a:r>
            <a:endParaRPr/>
          </a:p>
        </p:txBody>
      </p:sp>
      <p:sp>
        <p:nvSpPr>
          <p:cNvPr id="321" name="Google Shape;321;p47"/>
          <p:cNvSpPr txBox="1"/>
          <p:nvPr>
            <p:ph idx="1" type="body"/>
          </p:nvPr>
        </p:nvSpPr>
        <p:spPr>
          <a:xfrm>
            <a:off x="729450" y="1897875"/>
            <a:ext cx="7688700" cy="2442000"/>
          </a:xfrm>
          <a:prstGeom prst="rect">
            <a:avLst/>
          </a:prstGeom>
        </p:spPr>
        <p:txBody>
          <a:bodyPr anchorCtr="0" anchor="t" bIns="91425" lIns="91425" spcFirstLastPara="1" rIns="91425" wrap="square" tIns="91425">
            <a:noAutofit/>
          </a:bodyPr>
          <a:lstStyle/>
          <a:p>
            <a:pPr indent="457200" lvl="0" marL="0" rtl="0" algn="just">
              <a:spcBef>
                <a:spcPts val="1200"/>
              </a:spcBef>
              <a:spcAft>
                <a:spcPts val="0"/>
              </a:spcAft>
              <a:buNone/>
            </a:pPr>
            <a:r>
              <a:rPr lang="en">
                <a:solidFill>
                  <a:srgbClr val="000000"/>
                </a:solidFill>
              </a:rPr>
              <a:t>Bootstrap is a free front-end framework for faster and easier web development.</a:t>
            </a:r>
            <a:endParaRPr>
              <a:solidFill>
                <a:srgbClr val="000000"/>
              </a:solidFill>
            </a:endParaRPr>
          </a:p>
          <a:p>
            <a:pPr indent="0" lvl="0" marL="457200" rtl="0" algn="just">
              <a:spcBef>
                <a:spcPts val="1200"/>
              </a:spcBef>
              <a:spcAft>
                <a:spcPts val="0"/>
              </a:spcAft>
              <a:buNone/>
            </a:pPr>
            <a:r>
              <a:rPr lang="en">
                <a:solidFill>
                  <a:srgbClr val="000000"/>
                </a:solidFill>
              </a:rPr>
              <a:t>Bootstrap includes HTML and CSS based design templates for typography, forms, buttons, tables, navigation,  modals, image carousels and many other, as well as optional JavaScript plugins. Bootstrap also gives you the ability to easily create responsive designs. </a:t>
            </a:r>
            <a:endParaRPr>
              <a:solidFill>
                <a:srgbClr val="000000"/>
              </a:solidFill>
            </a:endParaRPr>
          </a:p>
          <a:p>
            <a:pPr indent="-101600" lvl="0" marL="457200" rtl="0" algn="just">
              <a:spcBef>
                <a:spcPts val="1200"/>
              </a:spcBef>
              <a:spcAft>
                <a:spcPts val="0"/>
              </a:spcAft>
              <a:buClr>
                <a:srgbClr val="000000"/>
              </a:buClr>
              <a:buSzPts val="1600"/>
              <a:buChar char="●"/>
            </a:pPr>
            <a:r>
              <a:rPr lang="en">
                <a:solidFill>
                  <a:srgbClr val="000000"/>
                </a:solidFill>
              </a:rPr>
              <a:t> Responsive web design is about creating web sites which automatically adjust themselves to look good on all   devices, from small phones to large desktops.</a:t>
            </a:r>
            <a:endParaRPr>
              <a:solidFill>
                <a:srgbClr val="000000"/>
              </a:solidFill>
            </a:endParaRPr>
          </a:p>
          <a:p>
            <a:pPr indent="-101600" lvl="0" marL="457200" rtl="0" algn="just">
              <a:spcBef>
                <a:spcPts val="0"/>
              </a:spcBef>
              <a:spcAft>
                <a:spcPts val="0"/>
              </a:spcAft>
              <a:buClr>
                <a:srgbClr val="000000"/>
              </a:buClr>
              <a:buSzPts val="1600"/>
              <a:buChar char="●"/>
            </a:pPr>
            <a:r>
              <a:rPr lang="en">
                <a:solidFill>
                  <a:srgbClr val="000000"/>
                </a:solidFill>
              </a:rPr>
              <a:t>Bootstrap was developed by Mark Otto and Jacob Thornton at Twitter, and released as an open source product in August 2011 on GitHub. </a:t>
            </a:r>
            <a:endParaRPr>
              <a:solidFill>
                <a:srgbClr val="000000"/>
              </a:solidFill>
            </a:endParaRPr>
          </a:p>
          <a:p>
            <a:pPr indent="0" lvl="0" marL="393700" rtl="0" algn="just">
              <a:spcBef>
                <a:spcPts val="1200"/>
              </a:spcBef>
              <a:spcAft>
                <a:spcPts val="0"/>
              </a:spcAft>
              <a:buNone/>
            </a:pPr>
            <a:r>
              <a:rPr b="1" lang="en">
                <a:solidFill>
                  <a:srgbClr val="000000"/>
                </a:solidFill>
              </a:rPr>
              <a:t> </a:t>
            </a:r>
            <a:endParaRPr b="1">
              <a:solidFill>
                <a:srgbClr val="000000"/>
              </a:solidFill>
            </a:endParaRPr>
          </a:p>
          <a:p>
            <a:pPr indent="0" lvl="0" marL="0" rtl="0" algn="l">
              <a:spcBef>
                <a:spcPts val="12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SMTP</a:t>
            </a:r>
            <a:endParaRPr/>
          </a:p>
        </p:txBody>
      </p:sp>
      <p:sp>
        <p:nvSpPr>
          <p:cNvPr id="327" name="Google Shape;32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a:solidFill>
                  <a:srgbClr val="000000"/>
                </a:solidFill>
              </a:rPr>
              <a:t> 	SMTP stands for Simple Mail Transfer Protocol.</a:t>
            </a:r>
            <a:endParaRPr>
              <a:solidFill>
                <a:srgbClr val="000000"/>
              </a:solidFill>
            </a:endParaRPr>
          </a:p>
          <a:p>
            <a:pPr indent="0" lvl="0" marL="457200" rtl="0" algn="just">
              <a:spcBef>
                <a:spcPts val="1200"/>
              </a:spcBef>
              <a:spcAft>
                <a:spcPts val="0"/>
              </a:spcAft>
              <a:buNone/>
            </a:pPr>
            <a:r>
              <a:rPr lang="en">
                <a:solidFill>
                  <a:srgbClr val="000000"/>
                </a:solidFill>
              </a:rPr>
              <a:t>SMTP is a set of communication guidelines that allow software to transmit an electronic mail over the internet is called </a:t>
            </a:r>
            <a:r>
              <a:rPr b="1" lang="en">
                <a:solidFill>
                  <a:srgbClr val="000000"/>
                </a:solidFill>
              </a:rPr>
              <a:t>Simple Mail Transfer Protocol</a:t>
            </a:r>
            <a:r>
              <a:rPr lang="en">
                <a:solidFill>
                  <a:srgbClr val="000000"/>
                </a:solidFill>
              </a:rPr>
              <a:t>.</a:t>
            </a:r>
            <a:endParaRPr>
              <a:solidFill>
                <a:srgbClr val="000000"/>
              </a:solidFill>
            </a:endParaRPr>
          </a:p>
          <a:p>
            <a:pPr indent="0" lvl="0" marL="457200" rtl="0" algn="just">
              <a:spcBef>
                <a:spcPts val="1200"/>
              </a:spcBef>
              <a:spcAft>
                <a:spcPts val="0"/>
              </a:spcAft>
              <a:buNone/>
            </a:pPr>
            <a:r>
              <a:rPr lang="en">
                <a:solidFill>
                  <a:srgbClr val="000000"/>
                </a:solidFill>
              </a:rPr>
              <a:t>The main purpose of SMTP is used to set up communication rules between servers. The servers have a way of identifying themselves and announcing what kind of communication they are trying to perform. </a:t>
            </a:r>
            <a:endParaRPr>
              <a:solidFill>
                <a:srgbClr val="000000"/>
              </a:solidFill>
            </a:endParaRPr>
          </a:p>
          <a:p>
            <a:pPr indent="0" lvl="0" marL="0" rtl="0" algn="just">
              <a:spcBef>
                <a:spcPts val="1200"/>
              </a:spcBef>
              <a:spcAft>
                <a:spcPts val="0"/>
              </a:spcAft>
              <a:buNone/>
            </a:pPr>
            <a:r>
              <a:rPr b="1" lang="en">
                <a:solidFill>
                  <a:srgbClr val="000000"/>
                </a:solidFill>
              </a:rPr>
              <a:t>      	</a:t>
            </a:r>
            <a:endParaRPr b="1">
              <a:solidFill>
                <a:srgbClr val="000000"/>
              </a:solidFill>
            </a:endParaRPr>
          </a:p>
          <a:p>
            <a:pPr indent="0" lvl="0" marL="914400" rtl="0" algn="just">
              <a:spcBef>
                <a:spcPts val="1200"/>
              </a:spcBef>
              <a:spcAft>
                <a:spcPts val="1200"/>
              </a:spcAft>
              <a:buNone/>
            </a:pPr>
            <a:r>
              <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SQLite</a:t>
            </a:r>
            <a:endParaRPr/>
          </a:p>
        </p:txBody>
      </p:sp>
      <p:sp>
        <p:nvSpPr>
          <p:cNvPr id="333" name="Google Shape;333;p49"/>
          <p:cNvSpPr txBox="1"/>
          <p:nvPr>
            <p:ph idx="1" type="body"/>
          </p:nvPr>
        </p:nvSpPr>
        <p:spPr>
          <a:xfrm>
            <a:off x="729450" y="1889750"/>
            <a:ext cx="7688700" cy="2450100"/>
          </a:xfrm>
          <a:prstGeom prst="rect">
            <a:avLst/>
          </a:prstGeom>
        </p:spPr>
        <p:txBody>
          <a:bodyPr anchorCtr="0" anchor="t" bIns="91425" lIns="91425" spcFirstLastPara="1" rIns="91425" wrap="square" tIns="91425">
            <a:noAutofit/>
          </a:bodyPr>
          <a:lstStyle/>
          <a:p>
            <a:pPr indent="0" lvl="0" marL="457200" rtl="0" algn="just">
              <a:spcBef>
                <a:spcPts val="1200"/>
              </a:spcBef>
              <a:spcAft>
                <a:spcPts val="0"/>
              </a:spcAft>
              <a:buNone/>
            </a:pPr>
            <a:r>
              <a:rPr lang="en">
                <a:solidFill>
                  <a:srgbClr val="000000"/>
                </a:solidFill>
              </a:rPr>
              <a:t>SQLite is a C library that provides a lightweight disk-based database that doesn’t require a separate server process and allows accessing the database using a nonstandard variant of the SQL query language. Some applications can use SQLite for internal data storage. It’s also possible to prototype an application using SQLite and then port the code to a larger database such as PostgreSQL or Oracle.</a:t>
            </a:r>
            <a:endParaRPr>
              <a:solidFill>
                <a:srgbClr val="000000"/>
              </a:solidFill>
            </a:endParaRPr>
          </a:p>
          <a:p>
            <a:pPr indent="0" lvl="0" marL="457200" rtl="0" algn="just">
              <a:spcBef>
                <a:spcPts val="1200"/>
              </a:spcBef>
              <a:spcAft>
                <a:spcPts val="1200"/>
              </a:spcAft>
              <a:buNone/>
            </a:pPr>
            <a:r>
              <a:rPr lang="en">
                <a:solidFill>
                  <a:srgbClr val="000000"/>
                </a:solidFill>
              </a:rPr>
              <a:t>The sqlite3 module was written by Gerhard Haring. It provides a SQL interface compliant with theDB-API 2.0 specification described by</a:t>
            </a:r>
            <a:r>
              <a:rPr lang="en">
                <a:solidFill>
                  <a:srgbClr val="000000"/>
                </a:solidFill>
                <a:uFill>
                  <a:noFill/>
                </a:uFill>
                <a:hlinkClick r:id="rId3">
                  <a:extLst>
                    <a:ext uri="{A12FA001-AC4F-418D-AE19-62706E023703}">
                      <ahyp:hlinkClr val="tx"/>
                    </a:ext>
                  </a:extLst>
                </a:hlinkClick>
              </a:rPr>
              <a:t> </a:t>
            </a:r>
            <a:r>
              <a:rPr b="1" lang="en" u="sng">
                <a:solidFill>
                  <a:schemeClr val="hlink"/>
                </a:solidFill>
                <a:hlinkClick r:id="rId4"/>
              </a:rPr>
              <a:t>PEP 249</a:t>
            </a:r>
            <a:r>
              <a:rPr lang="en">
                <a:solidFill>
                  <a:srgbClr val="000000"/>
                </a:solidFill>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sz="3000"/>
          </a:p>
        </p:txBody>
      </p:sp>
      <p:sp>
        <p:nvSpPr>
          <p:cNvPr id="344" name="Google Shape;344;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00000"/>
                </a:solidFill>
                <a:latin typeface="Times New Roman"/>
                <a:ea typeface="Times New Roman"/>
                <a:cs typeface="Times New Roman"/>
                <a:sym typeface="Times New Roman"/>
              </a:rPr>
              <a:t>For each of the products and services we add ,we applies a scoring methodology that is consistent within a product or service category. These scores are then weighed and combined to get a final overall rating and findin a good car as a service.</a:t>
            </a:r>
            <a:endParaRPr sz="16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600">
                <a:solidFill>
                  <a:srgbClr val="000000"/>
                </a:solidFill>
                <a:latin typeface="Times New Roman"/>
                <a:ea typeface="Times New Roman"/>
                <a:cs typeface="Times New Roman"/>
                <a:sym typeface="Times New Roman"/>
              </a:rPr>
              <a:t>For a given product or service category, we include some or all of the following components in our scoring methodology:</a:t>
            </a:r>
            <a:endParaRPr sz="1600">
              <a:solidFill>
                <a:srgbClr val="000000"/>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 Detailed  Research - This could involve reading other reviews , combing through material provided by the different websites and different car websites.</a:t>
            </a:r>
            <a:endParaRPr sz="1600">
              <a:solidFill>
                <a:srgbClr val="0000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Authentication - We provided the login features to the user in the website to ensure different facility to the user/custumer as well as user can also login as guest to use different features of the websites</a:t>
            </a:r>
            <a:endParaRPr sz="1600">
              <a:solidFill>
                <a:srgbClr val="0000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Product Features - For each category we create a list of features that are evaluated and some features which are requirements for receiving best result . For example, a fuel type,  body type, budget etc.</a:t>
            </a:r>
            <a:endParaRPr sz="16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600">
              <a:solidFill>
                <a:srgbClr val="000000"/>
              </a:solidFill>
              <a:latin typeface="Times New Roman"/>
              <a:ea typeface="Times New Roman"/>
              <a:cs typeface="Times New Roman"/>
              <a:sym typeface="Times New Roman"/>
            </a:endParaRPr>
          </a:p>
        </p:txBody>
      </p:sp>
      <p:sp>
        <p:nvSpPr>
          <p:cNvPr id="350" name="Google Shape;35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contd.</a:t>
            </a:r>
            <a:endParaRPr b="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UML Diagrams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4"/>
          <p:cNvSpPr txBox="1"/>
          <p:nvPr>
            <p:ph type="title"/>
          </p:nvPr>
        </p:nvSpPr>
        <p:spPr>
          <a:xfrm>
            <a:off x="0" y="0"/>
            <a:ext cx="81669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ER Diagram</a:t>
            </a:r>
            <a:endParaRPr sz="3000">
              <a:latin typeface="Times New Roman"/>
              <a:ea typeface="Times New Roman"/>
              <a:cs typeface="Times New Roman"/>
              <a:sym typeface="Times New Roman"/>
            </a:endParaRPr>
          </a:p>
        </p:txBody>
      </p:sp>
      <p:pic>
        <p:nvPicPr>
          <p:cNvPr id="361" name="Google Shape;361;p54"/>
          <p:cNvPicPr preferRelativeResize="0"/>
          <p:nvPr/>
        </p:nvPicPr>
        <p:blipFill>
          <a:blip r:embed="rId3">
            <a:alphaModFix/>
          </a:blip>
          <a:stretch>
            <a:fillRect/>
          </a:stretch>
        </p:blipFill>
        <p:spPr>
          <a:xfrm>
            <a:off x="0" y="453850"/>
            <a:ext cx="9144002" cy="4527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0" y="0"/>
            <a:ext cx="81669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a:t>
            </a:r>
            <a:r>
              <a:rPr lang="en"/>
              <a:t> Diagram</a:t>
            </a:r>
            <a:endParaRPr/>
          </a:p>
        </p:txBody>
      </p:sp>
      <p:pic>
        <p:nvPicPr>
          <p:cNvPr id="367" name="Google Shape;367;p55"/>
          <p:cNvPicPr preferRelativeResize="0"/>
          <p:nvPr/>
        </p:nvPicPr>
        <p:blipFill>
          <a:blip r:embed="rId3">
            <a:alphaModFix/>
          </a:blip>
          <a:stretch>
            <a:fillRect/>
          </a:stretch>
        </p:blipFill>
        <p:spPr>
          <a:xfrm>
            <a:off x="1000684" y="610050"/>
            <a:ext cx="7142632" cy="4533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type="title"/>
          </p:nvPr>
        </p:nvSpPr>
        <p:spPr>
          <a:xfrm>
            <a:off x="0" y="0"/>
            <a:ext cx="81669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a:t>
            </a:r>
            <a:r>
              <a:rPr lang="en"/>
              <a:t>Diagram</a:t>
            </a:r>
            <a:endParaRPr/>
          </a:p>
        </p:txBody>
      </p:sp>
      <p:pic>
        <p:nvPicPr>
          <p:cNvPr id="373" name="Google Shape;373;p56"/>
          <p:cNvPicPr preferRelativeResize="0"/>
          <p:nvPr/>
        </p:nvPicPr>
        <p:blipFill>
          <a:blip r:embed="rId3">
            <a:alphaModFix/>
          </a:blip>
          <a:stretch>
            <a:fillRect/>
          </a:stretch>
        </p:blipFill>
        <p:spPr>
          <a:xfrm>
            <a:off x="2067440" y="915300"/>
            <a:ext cx="5009120" cy="4228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type="title"/>
          </p:nvPr>
        </p:nvSpPr>
        <p:spPr>
          <a:xfrm>
            <a:off x="0" y="0"/>
            <a:ext cx="81669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a:t>
            </a:r>
            <a:r>
              <a:rPr lang="en"/>
              <a:t> Diagram</a:t>
            </a:r>
            <a:endParaRPr/>
          </a:p>
        </p:txBody>
      </p:sp>
      <p:pic>
        <p:nvPicPr>
          <p:cNvPr id="379" name="Google Shape;379;p57"/>
          <p:cNvPicPr preferRelativeResize="0"/>
          <p:nvPr/>
        </p:nvPicPr>
        <p:blipFill>
          <a:blip r:embed="rId3">
            <a:alphaModFix/>
          </a:blip>
          <a:stretch>
            <a:fillRect/>
          </a:stretch>
        </p:blipFill>
        <p:spPr>
          <a:xfrm>
            <a:off x="2142937" y="599800"/>
            <a:ext cx="4858125" cy="44017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a:p>
            <a:pPr indent="0" lvl="0" marL="0" rtl="0" algn="l">
              <a:spcBef>
                <a:spcPts val="0"/>
              </a:spcBef>
              <a:spcAft>
                <a:spcPts val="0"/>
              </a:spcAft>
              <a:buNone/>
            </a:pPr>
            <a:r>
              <a:t/>
            </a:r>
            <a:endParaRPr/>
          </a:p>
        </p:txBody>
      </p:sp>
      <p:sp>
        <p:nvSpPr>
          <p:cNvPr id="385" name="Google Shape;385;p58"/>
          <p:cNvSpPr txBox="1"/>
          <p:nvPr>
            <p:ph type="title"/>
          </p:nvPr>
        </p:nvSpPr>
        <p:spPr>
          <a:xfrm>
            <a:off x="-5875" y="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a:t>
            </a:r>
            <a:r>
              <a:rPr lang="en"/>
              <a:t> Diagram</a:t>
            </a:r>
            <a:endParaRPr/>
          </a:p>
        </p:txBody>
      </p:sp>
      <p:pic>
        <p:nvPicPr>
          <p:cNvPr id="386" name="Google Shape;386;p58"/>
          <p:cNvPicPr preferRelativeResize="0"/>
          <p:nvPr/>
        </p:nvPicPr>
        <p:blipFill rotWithShape="1">
          <a:blip r:embed="rId3">
            <a:alphaModFix/>
          </a:blip>
          <a:srcRect b="3428" l="3677" r="2504" t="3651"/>
          <a:stretch/>
        </p:blipFill>
        <p:spPr>
          <a:xfrm>
            <a:off x="253562" y="868675"/>
            <a:ext cx="8636875" cy="41491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0" y="0"/>
            <a:ext cx="81669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a:t>
            </a:r>
            <a:r>
              <a:rPr lang="en"/>
              <a:t>Diagram level 0</a:t>
            </a:r>
            <a:endParaRPr/>
          </a:p>
        </p:txBody>
      </p:sp>
      <p:pic>
        <p:nvPicPr>
          <p:cNvPr id="392" name="Google Shape;392;p59"/>
          <p:cNvPicPr preferRelativeResize="0"/>
          <p:nvPr/>
        </p:nvPicPr>
        <p:blipFill rotWithShape="1">
          <a:blip r:embed="rId3">
            <a:alphaModFix/>
          </a:blip>
          <a:srcRect b="0" l="36293" r="0" t="44236"/>
          <a:stretch/>
        </p:blipFill>
        <p:spPr>
          <a:xfrm>
            <a:off x="533526" y="1453512"/>
            <a:ext cx="8076948" cy="23888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0" y="0"/>
            <a:ext cx="81669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Diagram level 01</a:t>
            </a:r>
            <a:endParaRPr/>
          </a:p>
        </p:txBody>
      </p:sp>
      <p:pic>
        <p:nvPicPr>
          <p:cNvPr id="398" name="Google Shape;398;p60"/>
          <p:cNvPicPr preferRelativeResize="0"/>
          <p:nvPr/>
        </p:nvPicPr>
        <p:blipFill>
          <a:blip r:embed="rId3">
            <a:alphaModFix/>
          </a:blip>
          <a:stretch>
            <a:fillRect/>
          </a:stretch>
        </p:blipFill>
        <p:spPr>
          <a:xfrm>
            <a:off x="1009263" y="610050"/>
            <a:ext cx="7125473" cy="4533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0" y="0"/>
            <a:ext cx="81669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Diagram level 02</a:t>
            </a:r>
            <a:endParaRPr/>
          </a:p>
        </p:txBody>
      </p:sp>
      <p:pic>
        <p:nvPicPr>
          <p:cNvPr id="404" name="Google Shape;404;p61"/>
          <p:cNvPicPr preferRelativeResize="0"/>
          <p:nvPr/>
        </p:nvPicPr>
        <p:blipFill rotWithShape="1">
          <a:blip r:embed="rId3">
            <a:alphaModFix/>
          </a:blip>
          <a:srcRect b="27205" l="20796" r="28861" t="8692"/>
          <a:stretch/>
        </p:blipFill>
        <p:spPr>
          <a:xfrm>
            <a:off x="1032219" y="482200"/>
            <a:ext cx="7079562" cy="4661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000000"/>
                </a:solidFill>
              </a:rPr>
              <a:t>CONCLUSION</a:t>
            </a:r>
            <a:endParaRPr>
              <a:solidFill>
                <a:srgbClr val="000000"/>
              </a:solidFill>
            </a:endParaRPr>
          </a:p>
          <a:p>
            <a:pPr indent="0" lvl="0" marL="0" rtl="0" algn="l">
              <a:spcBef>
                <a:spcPts val="0"/>
              </a:spcBef>
              <a:spcAft>
                <a:spcPts val="0"/>
              </a:spcAft>
              <a:buNone/>
            </a:pPr>
            <a:r>
              <a:t/>
            </a:r>
            <a:endParaRPr/>
          </a:p>
        </p:txBody>
      </p:sp>
      <p:sp>
        <p:nvSpPr>
          <p:cNvPr id="415" name="Google Shape;415;p63"/>
          <p:cNvSpPr txBox="1"/>
          <p:nvPr>
            <p:ph idx="1" type="body"/>
          </p:nvPr>
        </p:nvSpPr>
        <p:spPr>
          <a:xfrm>
            <a:off x="729450" y="2078875"/>
            <a:ext cx="7688700" cy="28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website was designed and developed in such a way that future modifications can be done easily.The following conclusions can be deduced from the development of the project.</a:t>
            </a:r>
            <a:endParaRPr>
              <a:solidFill>
                <a:srgbClr val="000000"/>
              </a:solidFill>
            </a:endParaRPr>
          </a:p>
          <a:p>
            <a:pPr indent="0" lvl="0" marL="215900" rtl="0" algn="l">
              <a:spcBef>
                <a:spcPts val="0"/>
              </a:spcBef>
              <a:spcAft>
                <a:spcPts val="0"/>
              </a:spcAft>
              <a:buNone/>
            </a:pPr>
            <a:r>
              <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Responsiveness of the entire system improves the accessiblity</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It provides a friendly graphical user interface which proves to be better when compared to the existing system.</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It gives appropriate access to the right information by providing official website links of car brands.</a:t>
            </a:r>
            <a:endParaRPr>
              <a:solidFill>
                <a:srgbClr val="000000"/>
              </a:solidFill>
            </a:endParaRPr>
          </a:p>
          <a:p>
            <a:pPr indent="0" lvl="0" marL="685800" rtl="0" algn="l">
              <a:spcBef>
                <a:spcPts val="0"/>
              </a:spcBef>
              <a:spcAft>
                <a:spcPts val="0"/>
              </a:spcAft>
              <a:buNone/>
            </a:pPr>
            <a:r>
              <a:t/>
            </a:r>
            <a:endParaRPr>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Contd.</a:t>
            </a:r>
            <a:endParaRPr/>
          </a:p>
        </p:txBody>
      </p:sp>
      <p:sp>
        <p:nvSpPr>
          <p:cNvPr id="421" name="Google Shape;421;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a:solidFill>
                  <a:srgbClr val="000000"/>
                </a:solidFill>
                <a:latin typeface="Arial"/>
                <a:ea typeface="Arial"/>
                <a:cs typeface="Arial"/>
                <a:sym typeface="Arial"/>
              </a:rPr>
              <a:t>It effectively find out car in your requirement.</a:t>
            </a:r>
            <a:endParaRPr>
              <a:solidFill>
                <a:srgbClr val="000000"/>
              </a:solidFill>
              <a:latin typeface="Arial"/>
              <a:ea typeface="Arial"/>
              <a:cs typeface="Arial"/>
              <a:sym typeface="Arial"/>
            </a:endParaRPr>
          </a:p>
          <a:p>
            <a:pPr indent="0" lvl="0" marL="457200" rtl="0" algn="l">
              <a:spcBef>
                <a:spcPts val="0"/>
              </a:spcBef>
              <a:spcAft>
                <a:spcPts val="0"/>
              </a:spcAft>
              <a:buNone/>
            </a:pPr>
            <a:r>
              <a:t/>
            </a:r>
            <a:endParaRPr>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a:solidFill>
                  <a:srgbClr val="000000"/>
                </a:solidFill>
                <a:latin typeface="Arial"/>
                <a:ea typeface="Arial"/>
                <a:cs typeface="Arial"/>
                <a:sym typeface="Arial"/>
              </a:rPr>
              <a:t>The GUI is simple and minimal but complete in itself that which makes easy to navigate on website.</a:t>
            </a:r>
            <a:endParaRPr>
              <a:solidFill>
                <a:srgbClr val="000000"/>
              </a:solidFill>
              <a:latin typeface="Arial"/>
              <a:ea typeface="Arial"/>
              <a:cs typeface="Arial"/>
              <a:sym typeface="Arial"/>
            </a:endParaRPr>
          </a:p>
          <a:p>
            <a:pPr indent="0" lvl="0" marL="22860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The System has adequate scope for modification in future if it is necessary.</a:t>
            </a:r>
            <a:endParaRPr>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67" name="Google Shape;167;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600">
                <a:solidFill>
                  <a:srgbClr val="000000"/>
                </a:solidFill>
              </a:rPr>
              <a:t>Buying a new car is a matter of headache for those people who do not have any personal knowledge about automobile sector. And when they going to buy a new car they faced many problem regarding car information in this  situations they feel the necessity of a automobile knowledge to sort out the problems. So if it is possible to design or develop a web based application for availing knowledge regarding car and automobile sector  whenever and wherever possible, then it will be beneficial for both </a:t>
            </a:r>
            <a:r>
              <a:rPr lang="en">
                <a:solidFill>
                  <a:srgbClr val="000000"/>
                </a:solidFill>
              </a:rPr>
              <a:t>customer</a:t>
            </a:r>
            <a:r>
              <a:rPr lang="en" sz="1600">
                <a:solidFill>
                  <a:srgbClr val="000000"/>
                </a:solidFill>
              </a:rPr>
              <a:t> as well as sellers. </a:t>
            </a:r>
            <a:endParaRPr sz="16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rgbClr val="000000"/>
                </a:solidFill>
              </a:rPr>
              <a:t>LIMITATION OF PROJECT</a:t>
            </a:r>
            <a:endParaRPr>
              <a:solidFill>
                <a:srgbClr val="000000"/>
              </a:solidFill>
            </a:endParaRPr>
          </a:p>
          <a:p>
            <a:pPr indent="0" lvl="0" marL="0" rtl="0" algn="l">
              <a:spcBef>
                <a:spcPts val="400"/>
              </a:spcBef>
              <a:spcAft>
                <a:spcPts val="0"/>
              </a:spcAft>
              <a:buNone/>
            </a:pPr>
            <a:r>
              <a:t/>
            </a:r>
            <a:endParaRPr/>
          </a:p>
        </p:txBody>
      </p:sp>
      <p:sp>
        <p:nvSpPr>
          <p:cNvPr id="432" name="Google Shape;432;p66"/>
          <p:cNvSpPr txBox="1"/>
          <p:nvPr>
            <p:ph idx="1" type="body"/>
          </p:nvPr>
        </p:nvSpPr>
        <p:spPr>
          <a:xfrm>
            <a:off x="424650" y="2383675"/>
            <a:ext cx="7688700" cy="2261100"/>
          </a:xfrm>
          <a:prstGeom prst="rect">
            <a:avLst/>
          </a:prstGeom>
        </p:spPr>
        <p:txBody>
          <a:bodyPr anchorCtr="0" anchor="t" bIns="91425" lIns="91425" spcFirstLastPara="1" rIns="91425" wrap="square" tIns="91425">
            <a:noAutofit/>
          </a:bodyPr>
          <a:lstStyle/>
          <a:p>
            <a:pPr indent="-228600" lvl="0" marL="914400" rtl="0" algn="l">
              <a:spcBef>
                <a:spcPts val="1200"/>
              </a:spcBef>
              <a:spcAft>
                <a:spcPts val="0"/>
              </a:spcAft>
              <a:buNone/>
            </a:pPr>
            <a:r>
              <a:rPr lang="en">
                <a:solidFill>
                  <a:srgbClr val="000000"/>
                </a:solidFill>
              </a:rPr>
              <a:t>a. 	Currently system will show results of only non-premium brands.</a:t>
            </a:r>
            <a:endParaRPr>
              <a:solidFill>
                <a:srgbClr val="000000"/>
              </a:solidFill>
            </a:endParaRPr>
          </a:p>
          <a:p>
            <a:pPr indent="-228600" lvl="0" marL="914400" rtl="0" algn="l">
              <a:spcBef>
                <a:spcPts val="1200"/>
              </a:spcBef>
              <a:spcAft>
                <a:spcPts val="1200"/>
              </a:spcAft>
              <a:buNone/>
            </a:pPr>
            <a:r>
              <a:rPr lang="en">
                <a:solidFill>
                  <a:srgbClr val="000000"/>
                </a:solidFill>
              </a:rPr>
              <a:t>b. 	Our System reduce the features of feedback for a while.</a:t>
            </a:r>
            <a:endParaRPr b="1">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Enhancement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431800" lvl="0" marL="0" rtl="0" algn="l">
              <a:lnSpc>
                <a:spcPct val="115000"/>
              </a:lnSpc>
              <a:spcBef>
                <a:spcPts val="1400"/>
              </a:spcBef>
              <a:spcAft>
                <a:spcPts val="0"/>
              </a:spcAft>
              <a:buNone/>
            </a:pPr>
            <a:r>
              <a:rPr lang="en" sz="1300">
                <a:solidFill>
                  <a:srgbClr val="000000"/>
                </a:solidFill>
                <a:latin typeface="Arial"/>
                <a:ea typeface="Arial"/>
                <a:cs typeface="Arial"/>
                <a:sym typeface="Arial"/>
              </a:rPr>
              <a:t>  </a:t>
            </a:r>
            <a:r>
              <a:rPr lang="en">
                <a:solidFill>
                  <a:srgbClr val="000000"/>
                </a:solidFill>
              </a:rPr>
              <a:t>   FUTURE ENHANCEMENT</a:t>
            </a:r>
            <a:endParaRPr>
              <a:solidFill>
                <a:srgbClr val="000000"/>
              </a:solidFill>
            </a:endParaRPr>
          </a:p>
          <a:p>
            <a:pPr indent="0" lvl="0" marL="0" rtl="0" algn="l">
              <a:spcBef>
                <a:spcPts val="400"/>
              </a:spcBef>
              <a:spcAft>
                <a:spcPts val="0"/>
              </a:spcAft>
              <a:buNone/>
            </a:pPr>
            <a:r>
              <a:t/>
            </a:r>
            <a:endParaRPr/>
          </a:p>
        </p:txBody>
      </p:sp>
      <p:sp>
        <p:nvSpPr>
          <p:cNvPr id="443" name="Google Shape;443;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a:solidFill>
                  <a:srgbClr val="000000"/>
                </a:solidFill>
              </a:rPr>
              <a:t>C@RS is very useful in order to make Indian car buyers aware about the all available option in market. But it has some limitations like currently it works on non-premium brands only and best for Indian maximum family who afford medium range cars</a:t>
            </a:r>
            <a:endParaRPr>
              <a:solidFill>
                <a:srgbClr val="000000"/>
              </a:solidFill>
            </a:endParaRPr>
          </a:p>
          <a:p>
            <a:pPr indent="0" lvl="0" marL="0" rtl="0" algn="l">
              <a:spcBef>
                <a:spcPts val="400"/>
              </a:spcBef>
              <a:spcAft>
                <a:spcPts val="0"/>
              </a:spcAft>
              <a:buNone/>
            </a:pPr>
            <a:r>
              <a:t/>
            </a:r>
            <a:endParaRPr>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r>
              <a:rPr lang="en"/>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54" name="Google Shape;454;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REFERENCEBOOKS</a:t>
            </a:r>
            <a:endParaRPr>
              <a:solidFill>
                <a:srgbClr val="000000"/>
              </a:solidFill>
            </a:endParaRPr>
          </a:p>
          <a:p>
            <a:pPr indent="0" lvl="0" marL="0" rtl="0" algn="l">
              <a:lnSpc>
                <a:spcPct val="100000"/>
              </a:lnSpc>
              <a:spcBef>
                <a:spcPts val="0"/>
              </a:spcBef>
              <a:spcAft>
                <a:spcPts val="0"/>
              </a:spcAft>
              <a:buNone/>
            </a:pPr>
            <a:r>
              <a:rPr lang="en">
                <a:solidFill>
                  <a:srgbClr val="000000"/>
                </a:solidFill>
              </a:rPr>
              <a:t>SoftwareEngineering:APractitioner's ApproachbyRogerS. Pressma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1300" u="sng">
                <a:solidFill>
                  <a:schemeClr val="hlink"/>
                </a:solidFill>
                <a:latin typeface="Arial"/>
                <a:ea typeface="Arial"/>
                <a:cs typeface="Arial"/>
                <a:sym typeface="Arial"/>
                <a:hlinkClick r:id="rId3"/>
              </a:rPr>
              <a:t>https://docs.djangoproject.com/en/3.1</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300" u="sng">
                <a:solidFill>
                  <a:schemeClr val="hlink"/>
                </a:solidFill>
                <a:latin typeface="Arial"/>
                <a:ea typeface="Arial"/>
                <a:cs typeface="Arial"/>
                <a:sym typeface="Arial"/>
                <a:hlinkClick r:id="rId4"/>
              </a:rPr>
              <a:t>https://code.tutsplus.com/tutorials/sending-emails-in-python-with-smtp--cms-29975</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300" u="sng">
                <a:solidFill>
                  <a:schemeClr val="hlink"/>
                </a:solidFill>
                <a:latin typeface="Arial"/>
                <a:ea typeface="Arial"/>
                <a:cs typeface="Arial"/>
                <a:sym typeface="Arial"/>
                <a:hlinkClick r:id="rId5"/>
              </a:rPr>
              <a:t>https://getbootstrap.com/docs/4.1/getting-started/introduction/</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300" u="sng">
                <a:solidFill>
                  <a:schemeClr val="hlink"/>
                </a:solidFill>
                <a:latin typeface="Arial"/>
                <a:ea typeface="Arial"/>
                <a:cs typeface="Arial"/>
                <a:sym typeface="Arial"/>
                <a:hlinkClick r:id="rId6"/>
              </a:rPr>
              <a:t>https://docs.djangoproject.com/en/3.2/ref/templates/language/</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300" u="sng">
                <a:solidFill>
                  <a:schemeClr val="hlink"/>
                </a:solidFill>
                <a:latin typeface="Arial"/>
                <a:ea typeface="Arial"/>
                <a:cs typeface="Arial"/>
                <a:sym typeface="Arial"/>
                <a:hlinkClick r:id="rId7"/>
              </a:rPr>
              <a:t>https://docs.djangoproject.com/en/3.2/ref/databases/</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300" u="sng">
                <a:solidFill>
                  <a:schemeClr val="hlink"/>
                </a:solidFill>
                <a:latin typeface="Arial"/>
                <a:ea typeface="Arial"/>
                <a:cs typeface="Arial"/>
                <a:sym typeface="Arial"/>
                <a:hlinkClick r:id="rId8"/>
              </a:rPr>
              <a:t>https://docs.djangoproject.com/en/3.2/intro/tutorial02/</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300" u="sng">
                <a:solidFill>
                  <a:schemeClr val="hlink"/>
                </a:solidFill>
                <a:latin typeface="Arial"/>
                <a:ea typeface="Arial"/>
                <a:cs typeface="Arial"/>
                <a:sym typeface="Arial"/>
                <a:hlinkClick r:id="rId9"/>
              </a:rPr>
              <a:t>https://www.youtube.com/watch?v=0Ov1Yd1uCuA/</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300">
                <a:solidFill>
                  <a:srgbClr val="000000"/>
                </a:solidFill>
                <a:latin typeface="Arial"/>
                <a:ea typeface="Arial"/>
                <a:cs typeface="Arial"/>
                <a:sym typeface="Arial"/>
              </a:rPr>
              <a:t>https://www.w3schools.com/bootstrap/bootstrap_images.asp/</a:t>
            </a:r>
            <a:endParaRPr sz="1300">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C@RS  Screenshot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7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465" name="Google Shape;465;p72"/>
          <p:cNvPicPr preferRelativeResize="0"/>
          <p:nvPr/>
        </p:nvPicPr>
        <p:blipFill>
          <a:blip r:embed="rId3">
            <a:alphaModFix/>
          </a:blip>
          <a:stretch>
            <a:fillRect/>
          </a:stretch>
        </p:blipFill>
        <p:spPr>
          <a:xfrm>
            <a:off x="312467" y="76200"/>
            <a:ext cx="8443417" cy="4747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sp>
        <p:nvSpPr>
          <p:cNvPr id="470" name="Google Shape;470;p7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471" name="Google Shape;471;p73"/>
          <p:cNvPicPr preferRelativeResize="0"/>
          <p:nvPr/>
        </p:nvPicPr>
        <p:blipFill>
          <a:blip r:embed="rId3">
            <a:alphaModFix/>
          </a:blip>
          <a:stretch>
            <a:fillRect/>
          </a:stretch>
        </p:blipFill>
        <p:spPr>
          <a:xfrm>
            <a:off x="350292" y="0"/>
            <a:ext cx="8443417" cy="4747100"/>
          </a:xfrm>
          <a:prstGeom prst="rect">
            <a:avLst/>
          </a:prstGeom>
          <a:noFill/>
          <a:ln>
            <a:noFill/>
          </a:ln>
        </p:spPr>
      </p:pic>
      <p:sp>
        <p:nvSpPr>
          <p:cNvPr id="472" name="Google Shape;472;p73"/>
          <p:cNvSpPr txBox="1"/>
          <p:nvPr/>
        </p:nvSpPr>
        <p:spPr>
          <a:xfrm>
            <a:off x="5292075" y="2331725"/>
            <a:ext cx="8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lt1"/>
                </a:solidFill>
                <a:latin typeface="Lato"/>
                <a:ea typeface="Lato"/>
                <a:cs typeface="Lato"/>
                <a:sym typeface="Lato"/>
                <a:hlinkClick action="ppaction://hlinksldjump" r:id="rId4">
                  <a:extLst>
                    <a:ext uri="{A12FA001-AC4F-418D-AE19-62706E023703}">
                      <ahyp:hlinkClr val="tx"/>
                    </a:ext>
                  </a:extLst>
                </a:hlinkClick>
              </a:rPr>
              <a:t>register</a:t>
            </a:r>
            <a:endParaRPr sz="1200">
              <a:solidFill>
                <a:schemeClr val="lt1"/>
              </a:solidFill>
              <a:latin typeface="Lato"/>
              <a:ea typeface="Lato"/>
              <a:cs typeface="Lato"/>
              <a:sym typeface="Lato"/>
            </a:endParaRPr>
          </a:p>
        </p:txBody>
      </p:sp>
      <p:sp>
        <p:nvSpPr>
          <p:cNvPr id="473" name="Google Shape;473;p73"/>
          <p:cNvSpPr txBox="1"/>
          <p:nvPr/>
        </p:nvSpPr>
        <p:spPr>
          <a:xfrm>
            <a:off x="5444475" y="1950725"/>
            <a:ext cx="8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lt1"/>
                </a:solidFill>
                <a:latin typeface="Lato"/>
                <a:ea typeface="Lato"/>
                <a:cs typeface="Lato"/>
                <a:sym typeface="Lato"/>
                <a:hlinkClick action="ppaction://hlinksldjump" r:id="rId5">
                  <a:extLst>
                    <a:ext uri="{A12FA001-AC4F-418D-AE19-62706E023703}">
                      <ahyp:hlinkClr val="tx"/>
                    </a:ext>
                  </a:extLst>
                </a:hlinkClick>
              </a:rPr>
              <a:t>Forget </a:t>
            </a:r>
            <a:endParaRPr sz="1200">
              <a:solidFill>
                <a:schemeClr val="lt1"/>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7" name="Shape 477"/>
        <p:cNvGrpSpPr/>
        <p:nvPr/>
      </p:nvGrpSpPr>
      <p:grpSpPr>
        <a:xfrm>
          <a:off x="0" y="0"/>
          <a:ext cx="0" cy="0"/>
          <a:chOff x="0" y="0"/>
          <a:chExt cx="0" cy="0"/>
        </a:xfrm>
      </p:grpSpPr>
      <p:sp>
        <p:nvSpPr>
          <p:cNvPr id="478" name="Google Shape;478;p7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479" name="Google Shape;479;p74"/>
          <p:cNvPicPr preferRelativeResize="0"/>
          <p:nvPr/>
        </p:nvPicPr>
        <p:blipFill>
          <a:blip r:embed="rId3">
            <a:alphaModFix/>
          </a:blip>
          <a:stretch>
            <a:fillRect/>
          </a:stretch>
        </p:blipFill>
        <p:spPr>
          <a:xfrm>
            <a:off x="350292" y="0"/>
            <a:ext cx="8443417" cy="4747100"/>
          </a:xfrm>
          <a:prstGeom prst="rect">
            <a:avLst/>
          </a:prstGeom>
          <a:noFill/>
          <a:ln>
            <a:noFill/>
          </a:ln>
        </p:spPr>
      </p:pic>
      <p:sp>
        <p:nvSpPr>
          <p:cNvPr id="480" name="Google Shape;480;p74"/>
          <p:cNvSpPr txBox="1"/>
          <p:nvPr/>
        </p:nvSpPr>
        <p:spPr>
          <a:xfrm>
            <a:off x="5249125" y="3757075"/>
            <a:ext cx="9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63738A"/>
                </a:solidFill>
                <a:latin typeface="Lato"/>
                <a:ea typeface="Lato"/>
                <a:cs typeface="Lato"/>
                <a:sym typeface="Lato"/>
                <a:hlinkClick action="ppaction://hlinksldjump" r:id="rId4">
                  <a:extLst>
                    <a:ext uri="{A12FA001-AC4F-418D-AE19-62706E023703}">
                      <ahyp:hlinkClr val="tx"/>
                    </a:ext>
                  </a:extLst>
                </a:hlinkClick>
              </a:rPr>
              <a:t>Sign in</a:t>
            </a:r>
            <a:endParaRPr>
              <a:solidFill>
                <a:srgbClr val="63738A"/>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4" name="Shape 484"/>
        <p:cNvGrpSpPr/>
        <p:nvPr/>
      </p:nvGrpSpPr>
      <p:grpSpPr>
        <a:xfrm>
          <a:off x="0" y="0"/>
          <a:ext cx="0" cy="0"/>
          <a:chOff x="0" y="0"/>
          <a:chExt cx="0" cy="0"/>
        </a:xfrm>
      </p:grpSpPr>
      <p:sp>
        <p:nvSpPr>
          <p:cNvPr id="485" name="Google Shape;485;p7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486" name="Google Shape;486;p75"/>
          <p:cNvPicPr preferRelativeResize="0"/>
          <p:nvPr/>
        </p:nvPicPr>
        <p:blipFill>
          <a:blip r:embed="rId3">
            <a:alphaModFix/>
          </a:blip>
          <a:stretch>
            <a:fillRect/>
          </a:stretch>
        </p:blipFill>
        <p:spPr>
          <a:xfrm>
            <a:off x="350292" y="0"/>
            <a:ext cx="8443417" cy="474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Contd.</a:t>
            </a:r>
            <a:endParaRPr/>
          </a:p>
          <a:p>
            <a:pPr indent="0" lvl="0" marL="0" rtl="0" algn="l">
              <a:lnSpc>
                <a:spcPct val="115000"/>
              </a:lnSpc>
              <a:spcBef>
                <a:spcPts val="0"/>
              </a:spcBef>
              <a:spcAft>
                <a:spcPts val="0"/>
              </a:spcAft>
              <a:buNone/>
            </a:pPr>
            <a:r>
              <a:t/>
            </a:r>
            <a:endParaRPr b="0" sz="1400">
              <a:solidFill>
                <a:srgbClr val="000000"/>
              </a:solidFill>
              <a:latin typeface="Arial"/>
              <a:ea typeface="Arial"/>
              <a:cs typeface="Arial"/>
              <a:sym typeface="Arial"/>
            </a:endParaRPr>
          </a:p>
          <a:p>
            <a:pPr indent="0" lvl="0" marL="0" rtl="0" algn="l">
              <a:spcBef>
                <a:spcPts val="1000"/>
              </a:spcBef>
              <a:spcAft>
                <a:spcPts val="0"/>
              </a:spcAft>
              <a:buNone/>
            </a:pPr>
            <a:r>
              <a:t/>
            </a:r>
            <a:endParaRPr/>
          </a:p>
        </p:txBody>
      </p:sp>
      <p:sp>
        <p:nvSpPr>
          <p:cNvPr id="173" name="Google Shape;173;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Now a days, by some clicks only, we can get whatever you want at home.We already know about the online shopping, e-banking etc. Similarly, The Cars is the online car review website in which within few clicks only we get access or get full knowledge about car including images and featured . Some people can not have a car, for those people this system becomes very helpful. This system includes various cars information , as per the customer review and comfort.</a:t>
            </a:r>
            <a:endParaRPr sz="1600">
              <a:solidFill>
                <a:srgbClr val="000000"/>
              </a:solidFill>
            </a:endParaRPr>
          </a:p>
          <a:p>
            <a:pPr indent="0" lvl="0" marL="0" rtl="0" algn="l">
              <a:spcBef>
                <a:spcPts val="1000"/>
              </a:spcBef>
              <a:spcAft>
                <a:spcPts val="1600"/>
              </a:spcAft>
              <a:buNone/>
            </a:pPr>
            <a:r>
              <a:t/>
            </a:r>
            <a:endParaRPr sz="13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0" name="Shape 490"/>
        <p:cNvGrpSpPr/>
        <p:nvPr/>
      </p:nvGrpSpPr>
      <p:grpSpPr>
        <a:xfrm>
          <a:off x="0" y="0"/>
          <a:ext cx="0" cy="0"/>
          <a:chOff x="0" y="0"/>
          <a:chExt cx="0" cy="0"/>
        </a:xfrm>
      </p:grpSpPr>
      <p:sp>
        <p:nvSpPr>
          <p:cNvPr id="491" name="Google Shape;491;p7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492" name="Google Shape;492;p76"/>
          <p:cNvPicPr preferRelativeResize="0"/>
          <p:nvPr/>
        </p:nvPicPr>
        <p:blipFill>
          <a:blip r:embed="rId3">
            <a:alphaModFix/>
          </a:blip>
          <a:stretch>
            <a:fillRect/>
          </a:stretch>
        </p:blipFill>
        <p:spPr>
          <a:xfrm>
            <a:off x="350292" y="0"/>
            <a:ext cx="8443417" cy="4747100"/>
          </a:xfrm>
          <a:prstGeom prst="rect">
            <a:avLst/>
          </a:prstGeom>
          <a:noFill/>
          <a:ln>
            <a:noFill/>
          </a:ln>
        </p:spPr>
      </p:pic>
      <p:sp>
        <p:nvSpPr>
          <p:cNvPr id="493" name="Google Shape;493;p76"/>
          <p:cNvSpPr txBox="1"/>
          <p:nvPr/>
        </p:nvSpPr>
        <p:spPr>
          <a:xfrm>
            <a:off x="1002975" y="2016425"/>
            <a:ext cx="658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_</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uFill>
                  <a:noFill/>
                </a:uFill>
                <a:latin typeface="Lato"/>
                <a:ea typeface="Lato"/>
                <a:cs typeface="Lato"/>
                <a:sym typeface="Lato"/>
                <a:hlinkClick action="ppaction://hlinksldjump" r:id="rId4">
                  <a:extLst>
                    <a:ext uri="{A12FA001-AC4F-418D-AE19-62706E023703}">
                      <ahyp:hlinkClr val="tx"/>
                    </a:ext>
                  </a:extLst>
                </a:hlinkClick>
              </a:rPr>
              <a:t>Get password</a:t>
            </a:r>
            <a:endParaRPr sz="1000">
              <a:solidFill>
                <a:schemeClr val="lt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499" name="Google Shape;499;p77"/>
          <p:cNvPicPr preferRelativeResize="0"/>
          <p:nvPr/>
        </p:nvPicPr>
        <p:blipFill>
          <a:blip r:embed="rId3">
            <a:alphaModFix/>
          </a:blip>
          <a:stretch>
            <a:fillRect/>
          </a:stretch>
        </p:blipFill>
        <p:spPr>
          <a:xfrm>
            <a:off x="350292" y="0"/>
            <a:ext cx="8443417" cy="4747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7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505" name="Google Shape;505;p78"/>
          <p:cNvPicPr preferRelativeResize="0"/>
          <p:nvPr/>
        </p:nvPicPr>
        <p:blipFill>
          <a:blip r:embed="rId3">
            <a:alphaModFix/>
          </a:blip>
          <a:stretch>
            <a:fillRect/>
          </a:stretch>
        </p:blipFill>
        <p:spPr>
          <a:xfrm>
            <a:off x="350292" y="0"/>
            <a:ext cx="8443417" cy="4747100"/>
          </a:xfrm>
          <a:prstGeom prst="rect">
            <a:avLst/>
          </a:prstGeom>
          <a:noFill/>
          <a:ln>
            <a:noFill/>
          </a:ln>
        </p:spPr>
      </p:pic>
      <p:sp>
        <p:nvSpPr>
          <p:cNvPr id="506" name="Google Shape;506;p78"/>
          <p:cNvSpPr txBox="1"/>
          <p:nvPr/>
        </p:nvSpPr>
        <p:spPr>
          <a:xfrm>
            <a:off x="6153150" y="411475"/>
            <a:ext cx="9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hlinkClick action="ppaction://hlinksldjump" r:id="rId4">
                  <a:extLst>
                    <a:ext uri="{A12FA001-AC4F-418D-AE19-62706E023703}">
                      <ahyp:hlinkClr val="tx"/>
                    </a:ext>
                  </a:extLst>
                </a:hlinkClick>
              </a:rPr>
              <a:t>Find car</a:t>
            </a:r>
            <a:endParaRPr>
              <a:solidFill>
                <a:schemeClr val="lt1"/>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0" name="Shape 510"/>
        <p:cNvGrpSpPr/>
        <p:nvPr/>
      </p:nvGrpSpPr>
      <p:grpSpPr>
        <a:xfrm>
          <a:off x="0" y="0"/>
          <a:ext cx="0" cy="0"/>
          <a:chOff x="0" y="0"/>
          <a:chExt cx="0" cy="0"/>
        </a:xfrm>
      </p:grpSpPr>
      <p:sp>
        <p:nvSpPr>
          <p:cNvPr id="511" name="Google Shape;511;p7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512" name="Google Shape;512;p79"/>
          <p:cNvPicPr preferRelativeResize="0"/>
          <p:nvPr/>
        </p:nvPicPr>
        <p:blipFill>
          <a:blip r:embed="rId3">
            <a:alphaModFix/>
          </a:blip>
          <a:stretch>
            <a:fillRect/>
          </a:stretch>
        </p:blipFill>
        <p:spPr>
          <a:xfrm>
            <a:off x="350292" y="0"/>
            <a:ext cx="8443417" cy="4747100"/>
          </a:xfrm>
          <a:prstGeom prst="rect">
            <a:avLst/>
          </a:prstGeom>
          <a:noFill/>
          <a:ln>
            <a:noFill/>
          </a:ln>
        </p:spPr>
      </p:pic>
      <p:sp>
        <p:nvSpPr>
          <p:cNvPr id="513" name="Google Shape;513;p79"/>
          <p:cNvSpPr txBox="1"/>
          <p:nvPr/>
        </p:nvSpPr>
        <p:spPr>
          <a:xfrm>
            <a:off x="2038350" y="445775"/>
            <a:ext cx="5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hlinkClick action="ppaction://hlinksldjump" r:id="rId4">
                  <a:extLst>
                    <a:ext uri="{A12FA001-AC4F-418D-AE19-62706E023703}">
                      <ahyp:hlinkClr val="tx"/>
                    </a:ext>
                  </a:extLst>
                </a:hlinkClick>
              </a:rPr>
              <a:t>help</a:t>
            </a:r>
            <a:endParaRPr>
              <a:solidFill>
                <a:schemeClr val="lt1"/>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 name="Shape 517"/>
        <p:cNvGrpSpPr/>
        <p:nvPr/>
      </p:nvGrpSpPr>
      <p:grpSpPr>
        <a:xfrm>
          <a:off x="0" y="0"/>
          <a:ext cx="0" cy="0"/>
          <a:chOff x="0" y="0"/>
          <a:chExt cx="0" cy="0"/>
        </a:xfrm>
      </p:grpSpPr>
      <p:sp>
        <p:nvSpPr>
          <p:cNvPr id="518" name="Google Shape;518;p8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519" name="Google Shape;519;p80"/>
          <p:cNvPicPr preferRelativeResize="0"/>
          <p:nvPr/>
        </p:nvPicPr>
        <p:blipFill>
          <a:blip r:embed="rId3">
            <a:alphaModFix/>
          </a:blip>
          <a:stretch>
            <a:fillRect/>
          </a:stretch>
        </p:blipFill>
        <p:spPr>
          <a:xfrm>
            <a:off x="350293" y="0"/>
            <a:ext cx="8443413" cy="4747100"/>
          </a:xfrm>
          <a:prstGeom prst="rect">
            <a:avLst/>
          </a:prstGeom>
          <a:noFill/>
          <a:ln>
            <a:noFill/>
          </a:ln>
        </p:spPr>
      </p:pic>
      <p:sp>
        <p:nvSpPr>
          <p:cNvPr id="520" name="Google Shape;520;p80"/>
          <p:cNvSpPr txBox="1"/>
          <p:nvPr/>
        </p:nvSpPr>
        <p:spPr>
          <a:xfrm>
            <a:off x="6153150" y="563875"/>
            <a:ext cx="9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hlinkClick action="ppaction://hlinksldjump" r:id="rId4">
                  <a:extLst>
                    <a:ext uri="{A12FA001-AC4F-418D-AE19-62706E023703}">
                      <ahyp:hlinkClr val="tx"/>
                    </a:ext>
                  </a:extLst>
                </a:hlinkClick>
              </a:rPr>
              <a:t>Find car</a:t>
            </a:r>
            <a:endParaRPr>
              <a:solidFill>
                <a:schemeClr val="lt1"/>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4" name="Shape 524"/>
        <p:cNvGrpSpPr/>
        <p:nvPr/>
      </p:nvGrpSpPr>
      <p:grpSpPr>
        <a:xfrm>
          <a:off x="0" y="0"/>
          <a:ext cx="0" cy="0"/>
          <a:chOff x="0" y="0"/>
          <a:chExt cx="0" cy="0"/>
        </a:xfrm>
      </p:grpSpPr>
      <p:sp>
        <p:nvSpPr>
          <p:cNvPr id="525" name="Google Shape;525;p8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526" name="Google Shape;526;p81"/>
          <p:cNvSpPr txBox="1"/>
          <p:nvPr/>
        </p:nvSpPr>
        <p:spPr>
          <a:xfrm>
            <a:off x="6153150" y="563875"/>
            <a:ext cx="9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hlinkClick action="ppaction://hlinksldjump" r:id="rId3">
                  <a:extLst>
                    <a:ext uri="{A12FA001-AC4F-418D-AE19-62706E023703}">
                      <ahyp:hlinkClr val="tx"/>
                    </a:ext>
                  </a:extLst>
                </a:hlinkClick>
              </a:rPr>
              <a:t>Find car</a:t>
            </a:r>
            <a:endParaRPr>
              <a:solidFill>
                <a:schemeClr val="lt1"/>
              </a:solidFill>
              <a:latin typeface="Lato"/>
              <a:ea typeface="Lato"/>
              <a:cs typeface="Lato"/>
              <a:sym typeface="Lato"/>
            </a:endParaRPr>
          </a:p>
        </p:txBody>
      </p:sp>
      <p:pic>
        <p:nvPicPr>
          <p:cNvPr id="527" name="Google Shape;527;p81"/>
          <p:cNvPicPr preferRelativeResize="0"/>
          <p:nvPr/>
        </p:nvPicPr>
        <p:blipFill>
          <a:blip r:embed="rId4">
            <a:alphaModFix/>
          </a:blip>
          <a:stretch>
            <a:fillRect/>
          </a:stretch>
        </p:blipFill>
        <p:spPr>
          <a:xfrm>
            <a:off x="324300" y="0"/>
            <a:ext cx="8495400" cy="47471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 name="Shape 531"/>
        <p:cNvGrpSpPr/>
        <p:nvPr/>
      </p:nvGrpSpPr>
      <p:grpSpPr>
        <a:xfrm>
          <a:off x="0" y="0"/>
          <a:ext cx="0" cy="0"/>
          <a:chOff x="0" y="0"/>
          <a:chExt cx="0" cy="0"/>
        </a:xfrm>
      </p:grpSpPr>
      <p:sp>
        <p:nvSpPr>
          <p:cNvPr id="532" name="Google Shape;532;p8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533" name="Google Shape;533;p82"/>
          <p:cNvPicPr preferRelativeResize="0"/>
          <p:nvPr/>
        </p:nvPicPr>
        <p:blipFill>
          <a:blip r:embed="rId3">
            <a:alphaModFix/>
          </a:blip>
          <a:stretch>
            <a:fillRect/>
          </a:stretch>
        </p:blipFill>
        <p:spPr>
          <a:xfrm>
            <a:off x="378317" y="0"/>
            <a:ext cx="8443417" cy="4747100"/>
          </a:xfrm>
          <a:prstGeom prst="rect">
            <a:avLst/>
          </a:prstGeom>
          <a:noFill/>
          <a:ln>
            <a:noFill/>
          </a:ln>
        </p:spPr>
      </p:pic>
      <p:sp>
        <p:nvSpPr>
          <p:cNvPr id="534" name="Google Shape;534;p82"/>
          <p:cNvSpPr txBox="1"/>
          <p:nvPr/>
        </p:nvSpPr>
        <p:spPr>
          <a:xfrm>
            <a:off x="845800" y="268605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Lato"/>
                <a:ea typeface="Lato"/>
                <a:cs typeface="Lato"/>
                <a:sym typeface="Lato"/>
                <a:hlinkClick action="ppaction://hlinksldjump" r:id="rId4">
                  <a:extLst>
                    <a:ext uri="{A12FA001-AC4F-418D-AE19-62706E023703}">
                      <ahyp:hlinkClr val="tx"/>
                    </a:ext>
                  </a:extLst>
                </a:hlinkClick>
              </a:rPr>
              <a:t>search</a:t>
            </a:r>
            <a:endParaRPr>
              <a:solidFill>
                <a:schemeClr val="lt1"/>
              </a:solidFill>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8" name="Shape 538"/>
        <p:cNvGrpSpPr/>
        <p:nvPr/>
      </p:nvGrpSpPr>
      <p:grpSpPr>
        <a:xfrm>
          <a:off x="0" y="0"/>
          <a:ext cx="0" cy="0"/>
          <a:chOff x="0" y="0"/>
          <a:chExt cx="0" cy="0"/>
        </a:xfrm>
      </p:grpSpPr>
      <p:sp>
        <p:nvSpPr>
          <p:cNvPr id="539" name="Google Shape;539;p8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540" name="Google Shape;540;p83"/>
          <p:cNvPicPr preferRelativeResize="0"/>
          <p:nvPr/>
        </p:nvPicPr>
        <p:blipFill>
          <a:blip r:embed="rId3">
            <a:alphaModFix/>
          </a:blip>
          <a:stretch>
            <a:fillRect/>
          </a:stretch>
        </p:blipFill>
        <p:spPr>
          <a:xfrm>
            <a:off x="350292" y="0"/>
            <a:ext cx="8443417" cy="4747100"/>
          </a:xfrm>
          <a:prstGeom prst="rect">
            <a:avLst/>
          </a:prstGeom>
          <a:noFill/>
          <a:ln>
            <a:noFill/>
          </a:ln>
        </p:spPr>
      </p:pic>
      <p:sp>
        <p:nvSpPr>
          <p:cNvPr id="541" name="Google Shape;541;p83"/>
          <p:cNvSpPr txBox="1"/>
          <p:nvPr/>
        </p:nvSpPr>
        <p:spPr>
          <a:xfrm>
            <a:off x="1333150" y="746950"/>
            <a:ext cx="15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33333"/>
                </a:solidFill>
                <a:latin typeface="Lato"/>
                <a:ea typeface="Lato"/>
                <a:cs typeface="Lato"/>
                <a:sym typeface="Lato"/>
              </a:rPr>
              <a:t>About us</a:t>
            </a:r>
            <a:endParaRPr>
              <a:solidFill>
                <a:srgbClr val="333333"/>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5" name="Shape 545"/>
        <p:cNvGrpSpPr/>
        <p:nvPr/>
      </p:nvGrpSpPr>
      <p:grpSpPr>
        <a:xfrm>
          <a:off x="0" y="0"/>
          <a:ext cx="0" cy="0"/>
          <a:chOff x="0" y="0"/>
          <a:chExt cx="0" cy="0"/>
        </a:xfrm>
      </p:grpSpPr>
      <p:sp>
        <p:nvSpPr>
          <p:cNvPr id="546" name="Google Shape;546;p8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547" name="Google Shape;547;p84"/>
          <p:cNvPicPr preferRelativeResize="0"/>
          <p:nvPr/>
        </p:nvPicPr>
        <p:blipFill>
          <a:blip r:embed="rId3">
            <a:alphaModFix/>
          </a:blip>
          <a:stretch>
            <a:fillRect/>
          </a:stretch>
        </p:blipFill>
        <p:spPr>
          <a:xfrm>
            <a:off x="350292" y="0"/>
            <a:ext cx="8443417" cy="4747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1" name="Shape 551"/>
        <p:cNvGrpSpPr/>
        <p:nvPr/>
      </p:nvGrpSpPr>
      <p:grpSpPr>
        <a:xfrm>
          <a:off x="0" y="0"/>
          <a:ext cx="0" cy="0"/>
          <a:chOff x="0" y="0"/>
          <a:chExt cx="0" cy="0"/>
        </a:xfrm>
      </p:grpSpPr>
      <p:sp>
        <p:nvSpPr>
          <p:cNvPr id="552" name="Google Shape;552;p8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553" name="Google Shape;553;p85"/>
          <p:cNvPicPr preferRelativeResize="0"/>
          <p:nvPr/>
        </p:nvPicPr>
        <p:blipFill>
          <a:blip r:embed="rId3">
            <a:alphaModFix/>
          </a:blip>
          <a:stretch>
            <a:fillRect/>
          </a:stretch>
        </p:blipFill>
        <p:spPr>
          <a:xfrm>
            <a:off x="385581" y="0"/>
            <a:ext cx="8372839" cy="470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a:t>
            </a:r>
            <a:endParaRPr/>
          </a:p>
          <a:p>
            <a:pPr indent="0" lvl="0" marL="0" rtl="0" algn="l">
              <a:spcBef>
                <a:spcPts val="0"/>
              </a:spcBef>
              <a:spcAft>
                <a:spcPts val="0"/>
              </a:spcAft>
              <a:buNone/>
            </a:pPr>
            <a:r>
              <a:t/>
            </a:r>
            <a:endParaRPr/>
          </a:p>
        </p:txBody>
      </p:sp>
      <p:sp>
        <p:nvSpPr>
          <p:cNvPr id="184" name="Google Shape;184;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Our system is designed for such users/buyers who are interested in purchasing a new car but doesn’t have much information about it.</a:t>
            </a:r>
            <a:endParaRPr sz="1600">
              <a:solidFill>
                <a:srgbClr val="000000"/>
              </a:solidFill>
            </a:endParaRPr>
          </a:p>
          <a:p>
            <a:pPr indent="0" lvl="0" marL="0" rtl="0" algn="l">
              <a:spcBef>
                <a:spcPts val="1600"/>
              </a:spcBef>
              <a:spcAft>
                <a:spcPts val="1600"/>
              </a:spcAft>
              <a:buNone/>
            </a:pPr>
            <a:r>
              <a:rPr lang="en" sz="1600">
                <a:solidFill>
                  <a:srgbClr val="000000"/>
                </a:solidFill>
              </a:rPr>
              <a:t>Our system will help users to purchase car with the help of  very basic requirement such as fuel type,budget,body type</a:t>
            </a:r>
            <a:r>
              <a:rPr lang="en">
                <a:solidFill>
                  <a:srgbClr val="000000"/>
                </a:solidFill>
              </a:rPr>
              <a:t>,</a:t>
            </a:r>
            <a:r>
              <a:rPr lang="en" sz="1600">
                <a:solidFill>
                  <a:srgbClr val="000000"/>
                </a:solidFill>
              </a:rPr>
              <a:t> </a:t>
            </a:r>
            <a:r>
              <a:rPr lang="en">
                <a:solidFill>
                  <a:srgbClr val="000000"/>
                </a:solidFill>
              </a:rPr>
              <a:t>price and transmission type</a:t>
            </a:r>
            <a:r>
              <a:rPr lang="en" sz="1600">
                <a:solidFill>
                  <a:srgbClr val="000000"/>
                </a:solidFill>
              </a:rPr>
              <a:t>.</a:t>
            </a:r>
            <a:endParaRPr sz="16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8" name="Shape 188"/>
        <p:cNvGrpSpPr/>
        <p:nvPr/>
      </p:nvGrpSpPr>
      <p:grpSpPr>
        <a:xfrm>
          <a:off x="0" y="0"/>
          <a:ext cx="0" cy="0"/>
          <a:chOff x="0" y="0"/>
          <a:chExt cx="0" cy="0"/>
        </a:xfrm>
      </p:grpSpPr>
      <p:sp>
        <p:nvSpPr>
          <p:cNvPr id="189" name="Google Shape;189;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